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12192000" cy="6858000"/>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9" d="100"/>
          <a:sy n="69" d="100"/>
        </p:scale>
        <p:origin x="6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Google Shape;3;n">
            <a:extLst>
              <a:ext uri="{FF2B5EF4-FFF2-40B4-BE49-F238E27FC236}">
                <a16:creationId xmlns:a16="http://schemas.microsoft.com/office/drawing/2014/main" id="{7760AED3-D2B3-D9D3-079C-76F92174CFC2}"/>
              </a:ext>
            </a:extLst>
          </p:cNvPr>
          <p:cNvSpPr txBox="1">
            <a:spLocks noGrp="1"/>
          </p:cNvSpPr>
          <p:nvPr>
            <p:ph type="hdr" sz="quarter"/>
          </p:nvPr>
        </p:nvSpPr>
        <p:spPr>
          <a:xfrm>
            <a:off x="0" y="0"/>
            <a:ext cx="2971800" cy="458791"/>
          </a:xfrm>
          <a:prstGeom prst="rect">
            <a:avLst/>
          </a:prstGeom>
          <a:noFill/>
          <a:ln>
            <a:noFill/>
          </a:ln>
        </p:spPr>
        <p:txBody>
          <a:bodyPr vert="horz" wrap="square" lIns="91421" tIns="45701" rIns="91421" bIns="45701" anchor="t" anchorCtr="0" compatLnSpc="1">
            <a:noAutofit/>
          </a:bodyPr>
          <a:lstStyle>
            <a:lvl1pPr marL="0" marR="0" lvl="0" indent="0" algn="l" defTabSz="914400" rtl="0" fontAlgn="auto" hangingPunct="1">
              <a:lnSpc>
                <a:spcPct val="100000"/>
              </a:lnSpc>
              <a:spcBef>
                <a:spcPts val="0"/>
              </a:spcBef>
              <a:spcAft>
                <a:spcPts val="0"/>
              </a:spcAft>
              <a:buNone/>
              <a:tabLst/>
              <a:defRPr lang="zh-TW" altLang="en-US" sz="1800" b="0" i="0" u="none" strike="noStrike" kern="0" cap="none" spc="0" baseline="0">
                <a:solidFill>
                  <a:srgbClr val="000000"/>
                </a:solidFill>
                <a:uFillTx/>
                <a:latin typeface="Calibri"/>
                <a:ea typeface="Calibri"/>
                <a:cs typeface="Calibri"/>
              </a:defRPr>
            </a:lvl1pPr>
          </a:lstStyle>
          <a:p>
            <a:pPr lvl="0"/>
            <a:endParaRPr lang="zh-TW" altLang="en-US"/>
          </a:p>
        </p:txBody>
      </p:sp>
      <p:sp>
        <p:nvSpPr>
          <p:cNvPr id="3" name="Google Shape;4;n">
            <a:extLst>
              <a:ext uri="{FF2B5EF4-FFF2-40B4-BE49-F238E27FC236}">
                <a16:creationId xmlns:a16="http://schemas.microsoft.com/office/drawing/2014/main" id="{F940372E-062A-9615-327B-F6A3771BF3D8}"/>
              </a:ext>
            </a:extLst>
          </p:cNvPr>
          <p:cNvSpPr txBox="1">
            <a:spLocks noGrp="1"/>
          </p:cNvSpPr>
          <p:nvPr>
            <p:ph type="dt" idx="1"/>
          </p:nvPr>
        </p:nvSpPr>
        <p:spPr>
          <a:xfrm>
            <a:off x="3884608" y="0"/>
            <a:ext cx="2971800" cy="458791"/>
          </a:xfrm>
          <a:prstGeom prst="rect">
            <a:avLst/>
          </a:prstGeom>
          <a:noFill/>
          <a:ln>
            <a:noFill/>
          </a:ln>
        </p:spPr>
        <p:txBody>
          <a:bodyPr vert="horz" wrap="square" lIns="91421" tIns="45701" rIns="91421" bIns="45701" anchor="t" anchorCtr="0" compatLnSpc="1">
            <a:noAutofit/>
          </a:bodyPr>
          <a:lstStyle>
            <a:lvl1pPr marL="0" marR="0" lvl="0" indent="0" algn="r" defTabSz="914400" rtl="0" fontAlgn="auto" hangingPunct="1">
              <a:lnSpc>
                <a:spcPct val="100000"/>
              </a:lnSpc>
              <a:spcBef>
                <a:spcPts val="0"/>
              </a:spcBef>
              <a:spcAft>
                <a:spcPts val="0"/>
              </a:spcAft>
              <a:buNone/>
              <a:tabLst/>
              <a:defRPr lang="zh-TW" altLang="en-US" sz="1200" b="0" i="0" u="none" strike="noStrike" kern="0" cap="none" spc="0" baseline="0">
                <a:solidFill>
                  <a:srgbClr val="000000"/>
                </a:solidFill>
                <a:uFillTx/>
                <a:latin typeface="Calibri"/>
                <a:ea typeface="Calibri"/>
                <a:cs typeface="Calibri"/>
              </a:defRPr>
            </a:lvl1pPr>
          </a:lstStyle>
          <a:p>
            <a:pPr lvl="0"/>
            <a:endParaRPr lang="zh-TW" altLang="en-US"/>
          </a:p>
        </p:txBody>
      </p:sp>
      <p:sp>
        <p:nvSpPr>
          <p:cNvPr id="4" name="Google Shape;5;n">
            <a:extLst>
              <a:ext uri="{FF2B5EF4-FFF2-40B4-BE49-F238E27FC236}">
                <a16:creationId xmlns:a16="http://schemas.microsoft.com/office/drawing/2014/main" id="{F4D546BF-5E6F-6DEF-2EF5-3D9797DAB3B7}"/>
              </a:ext>
            </a:extLst>
          </p:cNvPr>
          <p:cNvSpPr>
            <a:spLocks noGrp="1" noRot="1" noChangeAspect="1"/>
          </p:cNvSpPr>
          <p:nvPr>
            <p:ph type="sldImg" idx="2"/>
          </p:nvPr>
        </p:nvSpPr>
        <p:spPr>
          <a:xfrm>
            <a:off x="685800" y="1143000"/>
            <a:ext cx="5486400" cy="3086099"/>
          </a:xfrm>
          <a:prstGeom prst="rect">
            <a:avLst/>
          </a:prstGeom>
          <a:noFill/>
          <a:ln w="12701" cap="flat">
            <a:solidFill>
              <a:srgbClr val="000000"/>
            </a:solidFill>
            <a:prstDash val="solid"/>
            <a:miter/>
          </a:ln>
        </p:spPr>
      </p:sp>
      <p:sp>
        <p:nvSpPr>
          <p:cNvPr id="5" name="Google Shape;6;n">
            <a:extLst>
              <a:ext uri="{FF2B5EF4-FFF2-40B4-BE49-F238E27FC236}">
                <a16:creationId xmlns:a16="http://schemas.microsoft.com/office/drawing/2014/main" id="{BC319E27-CEE5-7399-FFEF-2FEF3821E7D3}"/>
              </a:ext>
            </a:extLst>
          </p:cNvPr>
          <p:cNvSpPr txBox="1">
            <a:spLocks noGrp="1"/>
          </p:cNvSpPr>
          <p:nvPr>
            <p:ph type="body" sz="quarter" idx="3"/>
          </p:nvPr>
        </p:nvSpPr>
        <p:spPr>
          <a:xfrm>
            <a:off x="685800" y="4400549"/>
            <a:ext cx="5486400" cy="3600450"/>
          </a:xfrm>
          <a:prstGeom prst="rect">
            <a:avLst/>
          </a:prstGeom>
          <a:noFill/>
          <a:ln>
            <a:noFill/>
          </a:ln>
        </p:spPr>
        <p:txBody>
          <a:bodyPr vert="horz" wrap="square" lIns="91421" tIns="45701" rIns="91421" bIns="45701" anchor="t" anchorCtr="0" compatLnSpc="1">
            <a:noAutofit/>
          </a:bodyPr>
          <a:lstStyle/>
          <a:p>
            <a:pPr lvl="0"/>
            <a:endParaRPr lang="zh-TW" altLang="en-US"/>
          </a:p>
        </p:txBody>
      </p:sp>
      <p:sp>
        <p:nvSpPr>
          <p:cNvPr id="6" name="Google Shape;7;n">
            <a:extLst>
              <a:ext uri="{FF2B5EF4-FFF2-40B4-BE49-F238E27FC236}">
                <a16:creationId xmlns:a16="http://schemas.microsoft.com/office/drawing/2014/main" id="{B56678C7-3610-D9AF-7378-19857528E2FB}"/>
              </a:ext>
            </a:extLst>
          </p:cNvPr>
          <p:cNvSpPr txBox="1">
            <a:spLocks noGrp="1"/>
          </p:cNvSpPr>
          <p:nvPr>
            <p:ph type="ftr" sz="quarter" idx="4"/>
          </p:nvPr>
        </p:nvSpPr>
        <p:spPr>
          <a:xfrm>
            <a:off x="0" y="8685208"/>
            <a:ext cx="2971800" cy="458791"/>
          </a:xfrm>
          <a:prstGeom prst="rect">
            <a:avLst/>
          </a:prstGeom>
          <a:noFill/>
          <a:ln>
            <a:noFill/>
          </a:ln>
        </p:spPr>
        <p:txBody>
          <a:bodyPr vert="horz" wrap="square" lIns="91421" tIns="45701" rIns="91421" bIns="45701" anchor="b" anchorCtr="0" compatLnSpc="1">
            <a:noAutofit/>
          </a:bodyPr>
          <a:lstStyle>
            <a:lvl1pPr marL="0" marR="0" lvl="0" indent="0" algn="l" defTabSz="914400" rtl="0" fontAlgn="auto" hangingPunct="1">
              <a:lnSpc>
                <a:spcPct val="100000"/>
              </a:lnSpc>
              <a:spcBef>
                <a:spcPts val="0"/>
              </a:spcBef>
              <a:spcAft>
                <a:spcPts val="0"/>
              </a:spcAft>
              <a:buNone/>
              <a:tabLst/>
              <a:defRPr lang="zh-TW" altLang="en-US" sz="1800" b="0" i="0" u="none" strike="noStrike" kern="0" cap="none" spc="0" baseline="0">
                <a:solidFill>
                  <a:srgbClr val="000000"/>
                </a:solidFill>
                <a:uFillTx/>
                <a:latin typeface="Calibri"/>
                <a:ea typeface="Calibri"/>
                <a:cs typeface="Calibri"/>
              </a:defRPr>
            </a:lvl1pPr>
          </a:lstStyle>
          <a:p>
            <a:pPr lvl="0"/>
            <a:endParaRPr lang="zh-TW" altLang="en-US"/>
          </a:p>
        </p:txBody>
      </p:sp>
      <p:sp>
        <p:nvSpPr>
          <p:cNvPr id="7" name="Google Shape;8;n">
            <a:extLst>
              <a:ext uri="{FF2B5EF4-FFF2-40B4-BE49-F238E27FC236}">
                <a16:creationId xmlns:a16="http://schemas.microsoft.com/office/drawing/2014/main" id="{4D0A276C-555E-8F1B-0E2F-84889220E118}"/>
              </a:ext>
            </a:extLst>
          </p:cNvPr>
          <p:cNvSpPr txBox="1">
            <a:spLocks noGrp="1"/>
          </p:cNvSpPr>
          <p:nvPr>
            <p:ph type="sldNum" sz="quarter" idx="5"/>
          </p:nvPr>
        </p:nvSpPr>
        <p:spPr>
          <a:xfrm>
            <a:off x="3884608" y="8685208"/>
            <a:ext cx="2971800" cy="458791"/>
          </a:xfrm>
          <a:prstGeom prst="rect">
            <a:avLst/>
          </a:prstGeom>
          <a:noFill/>
          <a:ln>
            <a:noFill/>
          </a:ln>
        </p:spPr>
        <p:txBody>
          <a:bodyPr vert="horz" wrap="square" lIns="91421" tIns="45701" rIns="91421" bIns="45701" anchor="b" anchorCtr="0" compatLnSpc="1">
            <a:noAutofit/>
          </a:bodyPr>
          <a:lstStyle>
            <a:lvl1pPr marL="0" marR="0" lvl="0" indent="0" algn="r" defTabSz="914400" rtl="0" fontAlgn="auto" hangingPunct="1">
              <a:lnSpc>
                <a:spcPct val="100000"/>
              </a:lnSpc>
              <a:spcBef>
                <a:spcPts val="0"/>
              </a:spcBef>
              <a:spcAft>
                <a:spcPts val="0"/>
              </a:spcAft>
              <a:buNone/>
              <a:tabLst/>
              <a:defRPr lang="en-US" sz="1200" b="0" i="0" u="none" strike="noStrike" kern="0" cap="none" spc="0" baseline="0">
                <a:solidFill>
                  <a:srgbClr val="000000"/>
                </a:solidFill>
                <a:uFillTx/>
                <a:latin typeface="Calibri"/>
                <a:ea typeface="Calibri"/>
                <a:cs typeface="Calibri"/>
              </a:defRPr>
            </a:lvl1pPr>
          </a:lstStyle>
          <a:p>
            <a:pPr lvl="0"/>
            <a:fld id="{EB24C686-BCAA-408E-A842-FF55FF472A2A}" type="slidenum">
              <a:t>‹#›</a:t>
            </a:fld>
            <a:endParaRPr lang="en-US"/>
          </a:p>
        </p:txBody>
      </p:sp>
    </p:spTree>
    <p:extLst>
      <p:ext uri="{BB962C8B-B14F-4D97-AF65-F5344CB8AC3E}">
        <p14:creationId xmlns:p14="http://schemas.microsoft.com/office/powerpoint/2010/main" val="437276503"/>
      </p:ext>
    </p:extLst>
  </p:cSld>
  <p:clrMap bg1="lt1" tx1="dk1" bg2="lt2" tx2="dk2" accent1="accent1" accent2="accent2" accent3="accent3" accent4="accent4" accent5="accent5" accent6="accent6" hlink="hlink" folHlink="folHlink"/>
  <p:notesStyle>
    <a:lvl1pPr marL="457200" marR="0" lvl="0" indent="-228600" algn="l" defTabSz="914400" rtl="0" fontAlgn="auto" hangingPunct="1">
      <a:lnSpc>
        <a:spcPct val="100000"/>
      </a:lnSpc>
      <a:spcBef>
        <a:spcPts val="0"/>
      </a:spcBef>
      <a:spcAft>
        <a:spcPts val="0"/>
      </a:spcAft>
      <a:buNone/>
      <a:tabLst/>
      <a:defRPr lang="zh-TW" altLang="en-US" sz="1800" b="0" i="0" u="none" strike="noStrike" kern="0" cap="none" spc="0" baseline="0">
        <a:solidFill>
          <a:srgbClr val="000000"/>
        </a:solidFill>
        <a:uFillTx/>
        <a:latin typeface="Arial"/>
        <a:ea typeface="Arial"/>
        <a:cs typeface="Arial"/>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Google Shape;85;p1:notes">
            <a:extLst>
              <a:ext uri="{FF2B5EF4-FFF2-40B4-BE49-F238E27FC236}">
                <a16:creationId xmlns:a16="http://schemas.microsoft.com/office/drawing/2014/main" id="{66F6B2D3-1654-2139-B72E-8039FF672967}"/>
              </a:ext>
            </a:extLst>
          </p:cNvPr>
          <p:cNvSpPr>
            <a:spLocks noGrp="1" noRot="1" noChangeAspect="1"/>
          </p:cNvSpPr>
          <p:nvPr>
            <p:ph type="sldImg"/>
          </p:nvPr>
        </p:nvSpPr>
        <p:spPr>
          <a:ln>
            <a:noFill/>
            <a:prstDash val="solid"/>
          </a:ln>
        </p:spPr>
      </p:sp>
      <p:sp>
        <p:nvSpPr>
          <p:cNvPr id="3" name="Google Shape;86;p1:notes">
            <a:extLst>
              <a:ext uri="{FF2B5EF4-FFF2-40B4-BE49-F238E27FC236}">
                <a16:creationId xmlns:a16="http://schemas.microsoft.com/office/drawing/2014/main" id="{7CF34D29-A605-EFA3-BAD1-2B04AB66AFCC}"/>
              </a:ext>
            </a:extLst>
          </p:cNvPr>
          <p:cNvSpPr txBox="1">
            <a:spLocks noGrp="1"/>
          </p:cNvSpPr>
          <p:nvPr>
            <p:ph type="body" sz="quarter" idx="1"/>
          </p:nvPr>
        </p:nvSpPr>
        <p:spPr/>
        <p:txBody>
          <a:bodyPr/>
          <a:lstStyle/>
          <a:p>
            <a:pPr marL="0" lvl="0" indent="0">
              <a:lnSpc>
                <a:spcPct val="150000"/>
              </a:lnSpc>
            </a:pPr>
            <a:r>
              <a:rPr lang="zh-TW" altLang="en-US"/>
              <a:t>注意事項：</a:t>
            </a:r>
          </a:p>
          <a:p>
            <a:pPr marL="0" lvl="0" indent="0">
              <a:lnSpc>
                <a:spcPct val="150000"/>
              </a:lnSpc>
            </a:pPr>
            <a:r>
              <a:rPr lang="zh-TW" altLang="en-US"/>
              <a:t>頁面樣式、背景可自行設計。</a:t>
            </a:r>
          </a:p>
          <a:p>
            <a:pPr marL="0" lvl="0" indent="0">
              <a:lnSpc>
                <a:spcPct val="150000"/>
              </a:lnSpc>
            </a:pPr>
            <a:r>
              <a:rPr lang="zh-TW" altLang="en-US"/>
              <a:t>標題文字務必保留、引導文字</a:t>
            </a:r>
            <a:r>
              <a:rPr lang="en-US" altLang="zh-TW"/>
              <a:t>(</a:t>
            </a:r>
            <a:r>
              <a:rPr lang="zh-TW" altLang="en-US"/>
              <a:t>紅色文字</a:t>
            </a:r>
            <a:r>
              <a:rPr lang="en-US" altLang="zh-TW"/>
              <a:t>)</a:t>
            </a:r>
            <a:r>
              <a:rPr lang="zh-TW" altLang="en-US"/>
              <a:t>擇一填寫、</a:t>
            </a:r>
            <a:r>
              <a:rPr lang="en-US" altLang="zh-TW"/>
              <a:t>(</a:t>
            </a:r>
            <a:r>
              <a:rPr lang="zh-TW" altLang="en-US"/>
              <a:t>括號內文字</a:t>
            </a:r>
            <a:r>
              <a:rPr lang="en-US" altLang="zh-TW"/>
              <a:t>)</a:t>
            </a:r>
            <a:r>
              <a:rPr lang="zh-TW" altLang="en-US"/>
              <a:t>可刪除，內文請使用</a:t>
            </a:r>
            <a:r>
              <a:rPr lang="en-US" altLang="zh-TW"/>
              <a:t>14pt</a:t>
            </a:r>
            <a:r>
              <a:rPr lang="zh-TW" altLang="en-US"/>
              <a:t>以上字級。</a:t>
            </a:r>
          </a:p>
          <a:p>
            <a:pPr marL="0" lvl="0" indent="0">
              <a:lnSpc>
                <a:spcPct val="150000"/>
              </a:lnSpc>
            </a:pPr>
            <a:r>
              <a:rPr lang="zh-TW" altLang="en-US"/>
              <a:t>頁面寫不夠可以自行新增，總頁數不超過</a:t>
            </a:r>
            <a:r>
              <a:rPr lang="en-US" altLang="zh-TW"/>
              <a:t>30</a:t>
            </a:r>
            <a:r>
              <a:rPr lang="zh-TW" altLang="en-US"/>
              <a:t>頁，檔案大小</a:t>
            </a:r>
            <a:r>
              <a:rPr lang="en-US" altLang="zh-TW"/>
              <a:t>50MB</a:t>
            </a:r>
            <a:r>
              <a:rPr lang="zh-TW" altLang="en-US"/>
              <a:t>以下。</a:t>
            </a:r>
          </a:p>
          <a:p>
            <a:pPr marL="0" lvl="0" indent="0">
              <a:lnSpc>
                <a:spcPct val="150000"/>
              </a:lnSpc>
            </a:pPr>
            <a:r>
              <a:rPr lang="zh-TW" altLang="en-US"/>
              <a:t>完成後，請轉存</a:t>
            </a:r>
            <a:r>
              <a:rPr lang="en-US" altLang="zh-TW"/>
              <a:t>PDF</a:t>
            </a:r>
            <a:r>
              <a:rPr lang="zh-TW" altLang="en-US"/>
              <a:t>檔上傳，</a:t>
            </a:r>
            <a:r>
              <a:rPr lang="en-US" altLang="zh-TW"/>
              <a:t>PPT</a:t>
            </a:r>
            <a:r>
              <a:rPr lang="zh-TW" altLang="en-US"/>
              <a:t>原檔請自行留存。</a:t>
            </a:r>
          </a:p>
          <a:p>
            <a:pPr marL="0" lvl="0" indent="0">
              <a:lnSpc>
                <a:spcPct val="150000"/>
              </a:lnSpc>
            </a:pPr>
            <a:r>
              <a:rPr lang="zh-TW" altLang="en-US"/>
              <a:t>檔案命名方式：計畫名稱</a:t>
            </a:r>
            <a:r>
              <a:rPr lang="en-US" altLang="zh-TW"/>
              <a:t>-X</a:t>
            </a:r>
            <a:r>
              <a:rPr lang="zh-TW" altLang="en-US"/>
              <a:t>人</a:t>
            </a:r>
            <a:r>
              <a:rPr lang="en-US" altLang="zh-TW"/>
              <a:t>Y</a:t>
            </a:r>
            <a:r>
              <a:rPr lang="zh-TW" altLang="en-US"/>
              <a:t>戶</a:t>
            </a:r>
          </a:p>
          <a:p>
            <a:pPr marL="0" lvl="1">
              <a:lnSpc>
                <a:spcPct val="150000"/>
              </a:lnSpc>
            </a:pPr>
            <a:r>
              <a:rPr lang="zh-TW" altLang="en-US" sz="1800" kern="0">
                <a:solidFill>
                  <a:srgbClr val="000000"/>
                </a:solidFill>
                <a:latin typeface="Arial"/>
                <a:cs typeface="Arial"/>
              </a:rPr>
              <a:t>舉例：預執行計畫將由</a:t>
            </a:r>
            <a:r>
              <a:rPr lang="en-US" altLang="zh-TW" sz="1800" kern="0">
                <a:solidFill>
                  <a:srgbClr val="000000"/>
                </a:solidFill>
                <a:latin typeface="Arial"/>
                <a:cs typeface="Arial"/>
              </a:rPr>
              <a:t>2</a:t>
            </a:r>
            <a:r>
              <a:rPr lang="zh-TW" altLang="en-US" sz="1800" kern="0">
                <a:solidFill>
                  <a:srgbClr val="000000"/>
                </a:solidFill>
                <a:latin typeface="Arial"/>
                <a:cs typeface="Arial"/>
              </a:rPr>
              <a:t>人組隊申請</a:t>
            </a:r>
            <a:r>
              <a:rPr lang="en-US" altLang="zh-TW" sz="1800" kern="0">
                <a:solidFill>
                  <a:srgbClr val="000000"/>
                </a:solidFill>
                <a:latin typeface="Arial"/>
                <a:cs typeface="Arial"/>
              </a:rPr>
              <a:t>1</a:t>
            </a:r>
            <a:r>
              <a:rPr lang="zh-TW" altLang="en-US" sz="1800" kern="0">
                <a:solidFill>
                  <a:srgbClr val="000000"/>
                </a:solidFill>
                <a:latin typeface="Arial"/>
                <a:cs typeface="Arial"/>
              </a:rPr>
              <a:t>戶，則檔名為「艋舺兒少學習扶助計畫</a:t>
            </a:r>
            <a:r>
              <a:rPr lang="en-US" altLang="zh-TW" sz="1800" kern="0">
                <a:solidFill>
                  <a:srgbClr val="000000"/>
                </a:solidFill>
                <a:latin typeface="Arial"/>
                <a:cs typeface="Arial"/>
              </a:rPr>
              <a:t>–2</a:t>
            </a:r>
            <a:r>
              <a:rPr lang="zh-TW" altLang="en-US" sz="1800" kern="0">
                <a:solidFill>
                  <a:srgbClr val="000000"/>
                </a:solidFill>
                <a:latin typeface="Arial"/>
                <a:cs typeface="Arial"/>
              </a:rPr>
              <a:t>人</a:t>
            </a:r>
            <a:r>
              <a:rPr lang="en-US" altLang="zh-TW" sz="1800" kern="0">
                <a:solidFill>
                  <a:srgbClr val="000000"/>
                </a:solidFill>
                <a:latin typeface="Arial"/>
                <a:cs typeface="Arial"/>
              </a:rPr>
              <a:t>1</a:t>
            </a:r>
            <a:r>
              <a:rPr lang="zh-TW" altLang="en-US" sz="1800" kern="0">
                <a:solidFill>
                  <a:srgbClr val="000000"/>
                </a:solidFill>
                <a:latin typeface="Arial"/>
                <a:cs typeface="Arial"/>
              </a:rPr>
              <a:t>戶」</a:t>
            </a:r>
          </a:p>
          <a:p>
            <a:pPr marL="0" lvl="0" indent="0">
              <a:lnSpc>
                <a:spcPct val="150000"/>
              </a:lnSpc>
            </a:pPr>
            <a:r>
              <a:rPr lang="zh-TW" altLang="en-US"/>
              <a:t>如有影音檔，請提供網路連結供直接點閱觀看</a:t>
            </a:r>
            <a:r>
              <a:rPr lang="en-US" altLang="zh-TW"/>
              <a:t>(</a:t>
            </a:r>
            <a:r>
              <a:rPr lang="zh-TW" altLang="en-US"/>
              <a:t>滑鼠或手指可點開，勿用</a:t>
            </a:r>
            <a:r>
              <a:rPr lang="en-US" altLang="zh-TW"/>
              <a:t>Qrcode</a:t>
            </a:r>
            <a:r>
              <a:rPr lang="zh-TW" altLang="en-US"/>
              <a:t>、不需下載</a:t>
            </a:r>
            <a:r>
              <a:rPr lang="en-US" altLang="zh-TW"/>
              <a:t>)</a:t>
            </a:r>
            <a:r>
              <a:rPr lang="zh-TW" altLang="en-US"/>
              <a:t>，提案人上傳</a:t>
            </a:r>
            <a:r>
              <a:rPr lang="en-US" altLang="zh-TW"/>
              <a:t>PDF</a:t>
            </a:r>
            <a:r>
              <a:rPr lang="zh-TW" altLang="en-US"/>
              <a:t>檔前自行確認能否順利觀看。</a:t>
            </a:r>
          </a:p>
          <a:p>
            <a:pPr marL="0" lvl="1">
              <a:lnSpc>
                <a:spcPct val="150000"/>
              </a:lnSpc>
            </a:pPr>
            <a:r>
              <a:rPr lang="en-US" altLang="zh-TW" sz="1800" kern="0">
                <a:solidFill>
                  <a:srgbClr val="000000"/>
                </a:solidFill>
                <a:latin typeface="Arial"/>
                <a:cs typeface="Arial"/>
              </a:rPr>
              <a:t>(</a:t>
            </a:r>
            <a:r>
              <a:rPr lang="zh-TW" altLang="en-US" sz="1800" kern="0">
                <a:solidFill>
                  <a:srgbClr val="000000"/>
                </a:solidFill>
                <a:latin typeface="Arial"/>
                <a:cs typeface="Arial"/>
              </a:rPr>
              <a:t>備註：評選委員使用之作業系統、瀏覽器為個人設備，規格不一，請自行考量通用格式</a:t>
            </a:r>
            <a:r>
              <a:rPr lang="en-US" altLang="zh-TW" sz="1800" kern="0">
                <a:solidFill>
                  <a:srgbClr val="000000"/>
                </a:solidFill>
                <a:latin typeface="Arial"/>
                <a:cs typeface="Arial"/>
              </a:rPr>
              <a:t>)</a:t>
            </a:r>
            <a:endParaRPr lang="zh-TW" altLang="en-US" sz="1800" kern="0">
              <a:solidFill>
                <a:srgbClr val="000000"/>
              </a:solidFill>
              <a:latin typeface="Arial"/>
              <a:cs typeface="Arial"/>
            </a:endParaRPr>
          </a:p>
        </p:txBody>
      </p:sp>
      <p:sp>
        <p:nvSpPr>
          <p:cNvPr id="4" name="Google Shape;87;p1:notes">
            <a:extLst>
              <a:ext uri="{FF2B5EF4-FFF2-40B4-BE49-F238E27FC236}">
                <a16:creationId xmlns:a16="http://schemas.microsoft.com/office/drawing/2014/main" id="{FDE29936-1FA4-55B3-FDE9-D8D41BD1A41F}"/>
              </a:ext>
            </a:extLst>
          </p:cNvPr>
          <p:cNvSpPr txBox="1"/>
          <p:nvPr/>
        </p:nvSpPr>
        <p:spPr>
          <a:xfrm>
            <a:off x="3884608" y="8685208"/>
            <a:ext cx="2971800" cy="458791"/>
          </a:xfrm>
          <a:prstGeom prst="rect">
            <a:avLst/>
          </a:prstGeom>
          <a:noFill/>
          <a:ln cap="flat">
            <a:noFill/>
          </a:ln>
        </p:spPr>
        <p:txBody>
          <a:bodyPr vert="horz" wrap="square" lIns="91421" tIns="45701" rIns="91421" bIns="45701" anchor="b"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F7380624-B32F-414B-9DEC-E3300947B2A6}" type="slidenum">
              <a:t>1</a:t>
            </a:fld>
            <a:endParaRPr lang="en-US" sz="1400" b="0" i="0" u="none" strike="noStrike" kern="0" cap="none" spc="0" baseline="0">
              <a:solidFill>
                <a:srgbClr val="000000"/>
              </a:solidFill>
              <a:uFillTx/>
              <a:latin typeface="Arial"/>
              <a:ea typeface="Arial"/>
              <a:cs typeface="Arial"/>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Google Shape;163;p10:notes">
            <a:extLst>
              <a:ext uri="{FF2B5EF4-FFF2-40B4-BE49-F238E27FC236}">
                <a16:creationId xmlns:a16="http://schemas.microsoft.com/office/drawing/2014/main" id="{DECC7443-AE7C-C55F-D20C-AFB3095D54BA}"/>
              </a:ext>
            </a:extLst>
          </p:cNvPr>
          <p:cNvSpPr txBox="1">
            <a:spLocks noGrp="1"/>
          </p:cNvSpPr>
          <p:nvPr>
            <p:ph type="body" sz="quarter" idx="1"/>
          </p:nvPr>
        </p:nvSpPr>
        <p:spPr/>
        <p:txBody>
          <a:bodyPr/>
          <a:lstStyle/>
          <a:p>
            <a:endParaRPr lang="zh-TW" altLang="en-US"/>
          </a:p>
        </p:txBody>
      </p:sp>
      <p:sp>
        <p:nvSpPr>
          <p:cNvPr id="3" name="Google Shape;164;p10:notes">
            <a:extLst>
              <a:ext uri="{FF2B5EF4-FFF2-40B4-BE49-F238E27FC236}">
                <a16:creationId xmlns:a16="http://schemas.microsoft.com/office/drawing/2014/main" id="{70114CD9-F0C6-97A4-D6A9-BF40440DDCE4}"/>
              </a:ext>
            </a:extLst>
          </p:cNvPr>
          <p:cNvSpPr>
            <a:spLocks noGrp="1" noRot="1" noChangeAspect="1"/>
          </p:cNvSpPr>
          <p:nvPr>
            <p:ph type="sldImg"/>
          </p:nvPr>
        </p:nvSpPr>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Google Shape;171;p11:notes">
            <a:extLst>
              <a:ext uri="{FF2B5EF4-FFF2-40B4-BE49-F238E27FC236}">
                <a16:creationId xmlns:a16="http://schemas.microsoft.com/office/drawing/2014/main" id="{60ACB0EC-103B-5674-275D-2508033E8158}"/>
              </a:ext>
            </a:extLst>
          </p:cNvPr>
          <p:cNvSpPr txBox="1">
            <a:spLocks noGrp="1"/>
          </p:cNvSpPr>
          <p:nvPr>
            <p:ph type="body" sz="quarter" idx="1"/>
          </p:nvPr>
        </p:nvSpPr>
        <p:spPr/>
        <p:txBody>
          <a:bodyPr/>
          <a:lstStyle/>
          <a:p>
            <a:endParaRPr lang="zh-TW" altLang="en-US"/>
          </a:p>
        </p:txBody>
      </p:sp>
      <p:sp>
        <p:nvSpPr>
          <p:cNvPr id="3" name="Google Shape;172;p11:notes">
            <a:extLst>
              <a:ext uri="{FF2B5EF4-FFF2-40B4-BE49-F238E27FC236}">
                <a16:creationId xmlns:a16="http://schemas.microsoft.com/office/drawing/2014/main" id="{F3B2BBE2-F6B5-B50A-98F1-E90960F406DA}"/>
              </a:ext>
            </a:extLst>
          </p:cNvPr>
          <p:cNvSpPr>
            <a:spLocks noGrp="1" noRot="1" noChangeAspect="1"/>
          </p:cNvSpPr>
          <p:nvPr>
            <p:ph type="sldImg"/>
          </p:nvPr>
        </p:nvSpPr>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Google Shape;178;p12:notes">
            <a:extLst>
              <a:ext uri="{FF2B5EF4-FFF2-40B4-BE49-F238E27FC236}">
                <a16:creationId xmlns:a16="http://schemas.microsoft.com/office/drawing/2014/main" id="{CB2C77DE-3E47-9E84-A9BB-5A54BDAEA69E}"/>
              </a:ext>
            </a:extLst>
          </p:cNvPr>
          <p:cNvSpPr txBox="1">
            <a:spLocks noGrp="1"/>
          </p:cNvSpPr>
          <p:nvPr>
            <p:ph type="body" sz="quarter" idx="1"/>
          </p:nvPr>
        </p:nvSpPr>
        <p:spPr/>
        <p:txBody>
          <a:bodyPr/>
          <a:lstStyle/>
          <a:p>
            <a:endParaRPr lang="zh-TW" altLang="en-US"/>
          </a:p>
        </p:txBody>
      </p:sp>
      <p:sp>
        <p:nvSpPr>
          <p:cNvPr id="3" name="Google Shape;179;p12:notes">
            <a:extLst>
              <a:ext uri="{FF2B5EF4-FFF2-40B4-BE49-F238E27FC236}">
                <a16:creationId xmlns:a16="http://schemas.microsoft.com/office/drawing/2014/main" id="{FCBF8FD1-C89A-C5AE-282D-B0D2C8B814BB}"/>
              </a:ext>
            </a:extLst>
          </p:cNvPr>
          <p:cNvSpPr>
            <a:spLocks noGrp="1" noRot="1" noChangeAspect="1"/>
          </p:cNvSpPr>
          <p:nvPr>
            <p:ph type="sldImg"/>
          </p:nvPr>
        </p:nvSpPr>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Google Shape;184;p13:notes">
            <a:extLst>
              <a:ext uri="{FF2B5EF4-FFF2-40B4-BE49-F238E27FC236}">
                <a16:creationId xmlns:a16="http://schemas.microsoft.com/office/drawing/2014/main" id="{2E177D68-82E4-955A-2AEC-D2A66610587E}"/>
              </a:ext>
            </a:extLst>
          </p:cNvPr>
          <p:cNvSpPr>
            <a:spLocks noGrp="1" noRot="1" noChangeAspect="1"/>
          </p:cNvSpPr>
          <p:nvPr>
            <p:ph type="sldImg"/>
          </p:nvPr>
        </p:nvSpPr>
        <p:spPr>
          <a:ln>
            <a:noFill/>
            <a:prstDash val="solid"/>
          </a:ln>
        </p:spPr>
      </p:sp>
      <p:sp>
        <p:nvSpPr>
          <p:cNvPr id="3" name="Google Shape;185;p13:notes">
            <a:extLst>
              <a:ext uri="{FF2B5EF4-FFF2-40B4-BE49-F238E27FC236}">
                <a16:creationId xmlns:a16="http://schemas.microsoft.com/office/drawing/2014/main" id="{A4366EEF-69B3-1169-0D3B-7E067F8817A7}"/>
              </a:ext>
            </a:extLst>
          </p:cNvPr>
          <p:cNvSpPr txBox="1">
            <a:spLocks noGrp="1"/>
          </p:cNvSpPr>
          <p:nvPr>
            <p:ph type="body" sz="quarter" idx="1"/>
          </p:nvPr>
        </p:nvSpPr>
        <p:spPr/>
        <p:txBody>
          <a:bodyPr/>
          <a:lstStyle/>
          <a:p>
            <a:pPr marL="0" lvl="0" indent="0">
              <a:lnSpc>
                <a:spcPct val="150000"/>
              </a:lnSpc>
            </a:pPr>
            <a:r>
              <a:rPr lang="zh-TW" altLang="en-US"/>
              <a:t>注意事項：</a:t>
            </a:r>
          </a:p>
          <a:p>
            <a:pPr marL="0" lvl="0" indent="0">
              <a:lnSpc>
                <a:spcPct val="150000"/>
              </a:lnSpc>
            </a:pPr>
            <a:r>
              <a:rPr lang="zh-TW" altLang="en-US"/>
              <a:t>頁面樣式、背景可自行設計。</a:t>
            </a:r>
          </a:p>
          <a:p>
            <a:pPr marL="0" lvl="0" indent="0">
              <a:lnSpc>
                <a:spcPct val="150000"/>
              </a:lnSpc>
            </a:pPr>
            <a:r>
              <a:rPr lang="zh-TW" altLang="en-US"/>
              <a:t>標題文字務必保留、引導文字</a:t>
            </a:r>
            <a:r>
              <a:rPr lang="en-US" altLang="zh-TW"/>
              <a:t>(</a:t>
            </a:r>
            <a:r>
              <a:rPr lang="zh-TW" altLang="en-US"/>
              <a:t>紅色文字</a:t>
            </a:r>
            <a:r>
              <a:rPr lang="en-US" altLang="zh-TW"/>
              <a:t>)</a:t>
            </a:r>
            <a:r>
              <a:rPr lang="zh-TW" altLang="en-US"/>
              <a:t>擇一填寫、</a:t>
            </a:r>
            <a:r>
              <a:rPr lang="en-US" altLang="zh-TW"/>
              <a:t>(</a:t>
            </a:r>
            <a:r>
              <a:rPr lang="zh-TW" altLang="en-US"/>
              <a:t>括號內文字</a:t>
            </a:r>
            <a:r>
              <a:rPr lang="en-US" altLang="zh-TW"/>
              <a:t>)</a:t>
            </a:r>
            <a:r>
              <a:rPr lang="zh-TW" altLang="en-US"/>
              <a:t>可刪除，內文請使用</a:t>
            </a:r>
            <a:r>
              <a:rPr lang="en-US" altLang="zh-TW"/>
              <a:t>14pt</a:t>
            </a:r>
            <a:r>
              <a:rPr lang="zh-TW" altLang="en-US"/>
              <a:t>以上字級。</a:t>
            </a:r>
          </a:p>
          <a:p>
            <a:pPr marL="0" lvl="0" indent="0">
              <a:lnSpc>
                <a:spcPct val="150000"/>
              </a:lnSpc>
            </a:pPr>
            <a:r>
              <a:rPr lang="zh-TW" altLang="en-US"/>
              <a:t>頁面寫不夠可以自行新增，總頁數不超過</a:t>
            </a:r>
            <a:r>
              <a:rPr lang="en-US" altLang="zh-TW"/>
              <a:t>30</a:t>
            </a:r>
            <a:r>
              <a:rPr lang="zh-TW" altLang="en-US"/>
              <a:t>頁，檔案大小</a:t>
            </a:r>
            <a:r>
              <a:rPr lang="en-US" altLang="zh-TW"/>
              <a:t>50MB</a:t>
            </a:r>
            <a:r>
              <a:rPr lang="zh-TW" altLang="en-US"/>
              <a:t>以下。</a:t>
            </a:r>
          </a:p>
          <a:p>
            <a:pPr marL="0" lvl="0" indent="0">
              <a:lnSpc>
                <a:spcPct val="150000"/>
              </a:lnSpc>
            </a:pPr>
            <a:r>
              <a:rPr lang="zh-TW" altLang="en-US"/>
              <a:t>完成後，請轉存</a:t>
            </a:r>
            <a:r>
              <a:rPr lang="en-US" altLang="zh-TW"/>
              <a:t>PDF</a:t>
            </a:r>
            <a:r>
              <a:rPr lang="zh-TW" altLang="en-US"/>
              <a:t>檔上傳，</a:t>
            </a:r>
            <a:r>
              <a:rPr lang="en-US" altLang="zh-TW"/>
              <a:t>PPT</a:t>
            </a:r>
            <a:r>
              <a:rPr lang="zh-TW" altLang="en-US"/>
              <a:t>原檔請自行留存。</a:t>
            </a:r>
          </a:p>
          <a:p>
            <a:pPr marL="0" lvl="0" indent="0">
              <a:lnSpc>
                <a:spcPct val="150000"/>
              </a:lnSpc>
            </a:pPr>
            <a:r>
              <a:rPr lang="zh-TW" altLang="en-US"/>
              <a:t>檔案命名方式：計畫名稱</a:t>
            </a:r>
            <a:r>
              <a:rPr lang="en-US" altLang="zh-TW"/>
              <a:t>-X</a:t>
            </a:r>
            <a:r>
              <a:rPr lang="zh-TW" altLang="en-US"/>
              <a:t>人</a:t>
            </a:r>
            <a:r>
              <a:rPr lang="en-US" altLang="zh-TW"/>
              <a:t>Y</a:t>
            </a:r>
            <a:r>
              <a:rPr lang="zh-TW" altLang="en-US"/>
              <a:t>戶</a:t>
            </a:r>
          </a:p>
          <a:p>
            <a:pPr marL="0" lvl="1">
              <a:lnSpc>
                <a:spcPct val="150000"/>
              </a:lnSpc>
            </a:pPr>
            <a:r>
              <a:rPr lang="zh-TW" altLang="en-US" sz="1800" kern="0">
                <a:solidFill>
                  <a:srgbClr val="000000"/>
                </a:solidFill>
                <a:latin typeface="Arial"/>
                <a:cs typeface="Arial"/>
              </a:rPr>
              <a:t>舉例：預執行計畫將由</a:t>
            </a:r>
            <a:r>
              <a:rPr lang="en-US" altLang="zh-TW" sz="1800" kern="0">
                <a:solidFill>
                  <a:srgbClr val="000000"/>
                </a:solidFill>
                <a:latin typeface="Arial"/>
                <a:cs typeface="Arial"/>
              </a:rPr>
              <a:t>2</a:t>
            </a:r>
            <a:r>
              <a:rPr lang="zh-TW" altLang="en-US" sz="1800" kern="0">
                <a:solidFill>
                  <a:srgbClr val="000000"/>
                </a:solidFill>
                <a:latin typeface="Arial"/>
                <a:cs typeface="Arial"/>
              </a:rPr>
              <a:t>人組隊申請</a:t>
            </a:r>
            <a:r>
              <a:rPr lang="en-US" altLang="zh-TW" sz="1800" kern="0">
                <a:solidFill>
                  <a:srgbClr val="000000"/>
                </a:solidFill>
                <a:latin typeface="Arial"/>
                <a:cs typeface="Arial"/>
              </a:rPr>
              <a:t>1</a:t>
            </a:r>
            <a:r>
              <a:rPr lang="zh-TW" altLang="en-US" sz="1800" kern="0">
                <a:solidFill>
                  <a:srgbClr val="000000"/>
                </a:solidFill>
                <a:latin typeface="Arial"/>
                <a:cs typeface="Arial"/>
              </a:rPr>
              <a:t>戶，則檔名為「艋舺兒少學習扶助計畫</a:t>
            </a:r>
            <a:r>
              <a:rPr lang="en-US" altLang="zh-TW" sz="1800" kern="0">
                <a:solidFill>
                  <a:srgbClr val="000000"/>
                </a:solidFill>
                <a:latin typeface="Arial"/>
                <a:cs typeface="Arial"/>
              </a:rPr>
              <a:t>–2</a:t>
            </a:r>
            <a:r>
              <a:rPr lang="zh-TW" altLang="en-US" sz="1800" kern="0">
                <a:solidFill>
                  <a:srgbClr val="000000"/>
                </a:solidFill>
                <a:latin typeface="Arial"/>
                <a:cs typeface="Arial"/>
              </a:rPr>
              <a:t>人</a:t>
            </a:r>
            <a:r>
              <a:rPr lang="en-US" altLang="zh-TW" sz="1800" kern="0">
                <a:solidFill>
                  <a:srgbClr val="000000"/>
                </a:solidFill>
                <a:latin typeface="Arial"/>
                <a:cs typeface="Arial"/>
              </a:rPr>
              <a:t>1</a:t>
            </a:r>
            <a:r>
              <a:rPr lang="zh-TW" altLang="en-US" sz="1800" kern="0">
                <a:solidFill>
                  <a:srgbClr val="000000"/>
                </a:solidFill>
                <a:latin typeface="Arial"/>
                <a:cs typeface="Arial"/>
              </a:rPr>
              <a:t>戶」</a:t>
            </a:r>
          </a:p>
          <a:p>
            <a:pPr marL="0" lvl="0" indent="0">
              <a:lnSpc>
                <a:spcPct val="150000"/>
              </a:lnSpc>
            </a:pPr>
            <a:r>
              <a:rPr lang="zh-TW" altLang="en-US"/>
              <a:t>如有影音檔，請提供網路連結供直接點閱觀看</a:t>
            </a:r>
            <a:r>
              <a:rPr lang="en-US" altLang="zh-TW"/>
              <a:t>(</a:t>
            </a:r>
            <a:r>
              <a:rPr lang="zh-TW" altLang="en-US"/>
              <a:t>滑鼠或手指可點開，勿用</a:t>
            </a:r>
            <a:r>
              <a:rPr lang="en-US" altLang="zh-TW"/>
              <a:t>Qrcode</a:t>
            </a:r>
            <a:r>
              <a:rPr lang="zh-TW" altLang="en-US"/>
              <a:t>、不需下載</a:t>
            </a:r>
            <a:r>
              <a:rPr lang="en-US" altLang="zh-TW"/>
              <a:t>)</a:t>
            </a:r>
            <a:r>
              <a:rPr lang="zh-TW" altLang="en-US"/>
              <a:t>，提案人上傳</a:t>
            </a:r>
            <a:r>
              <a:rPr lang="en-US" altLang="zh-TW"/>
              <a:t>PDF</a:t>
            </a:r>
            <a:r>
              <a:rPr lang="zh-TW" altLang="en-US"/>
              <a:t>檔前自行確認能否順利觀看。</a:t>
            </a:r>
          </a:p>
          <a:p>
            <a:pPr marL="0" lvl="1">
              <a:lnSpc>
                <a:spcPct val="150000"/>
              </a:lnSpc>
            </a:pPr>
            <a:r>
              <a:rPr lang="en-US" altLang="zh-TW" sz="1800" kern="0">
                <a:solidFill>
                  <a:srgbClr val="000000"/>
                </a:solidFill>
                <a:latin typeface="Arial"/>
                <a:cs typeface="Arial"/>
              </a:rPr>
              <a:t>(</a:t>
            </a:r>
            <a:r>
              <a:rPr lang="zh-TW" altLang="en-US" sz="1800" kern="0">
                <a:solidFill>
                  <a:srgbClr val="000000"/>
                </a:solidFill>
                <a:latin typeface="Arial"/>
                <a:cs typeface="Arial"/>
              </a:rPr>
              <a:t>備註：評選委員使用之作業系統、瀏覽器為個人設備，規格不一，請自行考量通用格式</a:t>
            </a:r>
            <a:r>
              <a:rPr lang="en-US" altLang="zh-TW" sz="1800" kern="0">
                <a:solidFill>
                  <a:srgbClr val="000000"/>
                </a:solidFill>
                <a:latin typeface="Arial"/>
                <a:cs typeface="Arial"/>
              </a:rPr>
              <a:t>)</a:t>
            </a:r>
            <a:endParaRPr lang="zh-TW" altLang="en-US" sz="1800" kern="0">
              <a:solidFill>
                <a:srgbClr val="000000"/>
              </a:solidFill>
              <a:latin typeface="Arial"/>
              <a:cs typeface="Arial"/>
            </a:endParaRPr>
          </a:p>
        </p:txBody>
      </p:sp>
      <p:sp>
        <p:nvSpPr>
          <p:cNvPr id="4" name="Google Shape;186;p13:notes">
            <a:extLst>
              <a:ext uri="{FF2B5EF4-FFF2-40B4-BE49-F238E27FC236}">
                <a16:creationId xmlns:a16="http://schemas.microsoft.com/office/drawing/2014/main" id="{EE940380-33FA-94F1-7C66-7166FF3D9693}"/>
              </a:ext>
            </a:extLst>
          </p:cNvPr>
          <p:cNvSpPr txBox="1"/>
          <p:nvPr/>
        </p:nvSpPr>
        <p:spPr>
          <a:xfrm>
            <a:off x="3884608" y="8685208"/>
            <a:ext cx="2971800" cy="458791"/>
          </a:xfrm>
          <a:prstGeom prst="rect">
            <a:avLst/>
          </a:prstGeom>
          <a:noFill/>
          <a:ln cap="flat">
            <a:noFill/>
          </a:ln>
        </p:spPr>
        <p:txBody>
          <a:bodyPr vert="horz" wrap="square" lIns="91421" tIns="45701" rIns="91421" bIns="45701" anchor="b"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32640BA6-680F-4189-B7F8-3E7AF48FE6A0}" type="slidenum">
              <a:t>13</a:t>
            </a:fld>
            <a:endParaRPr lang="en-US" sz="1400" b="0" i="0" u="none" strike="noStrike" kern="0" cap="none" spc="0" baseline="0">
              <a:solidFill>
                <a:srgbClr val="000000"/>
              </a:solidFill>
              <a:uFillTx/>
              <a:latin typeface="Arial"/>
              <a:ea typeface="Arial"/>
              <a:cs typeface="Aria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Google Shape;102;p2:notes">
            <a:extLst>
              <a:ext uri="{FF2B5EF4-FFF2-40B4-BE49-F238E27FC236}">
                <a16:creationId xmlns:a16="http://schemas.microsoft.com/office/drawing/2014/main" id="{D18DED94-0629-249E-B168-43BB2ADB9749}"/>
              </a:ext>
            </a:extLst>
          </p:cNvPr>
          <p:cNvSpPr txBox="1">
            <a:spLocks noGrp="1"/>
          </p:cNvSpPr>
          <p:nvPr>
            <p:ph type="body" sz="quarter" idx="1"/>
          </p:nvPr>
        </p:nvSpPr>
        <p:spPr/>
        <p:txBody>
          <a:bodyPr/>
          <a:lstStyle/>
          <a:p>
            <a:endParaRPr lang="zh-TW" altLang="en-US"/>
          </a:p>
        </p:txBody>
      </p:sp>
      <p:sp>
        <p:nvSpPr>
          <p:cNvPr id="3" name="Google Shape;103;p2:notes">
            <a:extLst>
              <a:ext uri="{FF2B5EF4-FFF2-40B4-BE49-F238E27FC236}">
                <a16:creationId xmlns:a16="http://schemas.microsoft.com/office/drawing/2014/main" id="{8651140D-6036-425A-C88E-1B631185662E}"/>
              </a:ext>
            </a:extLst>
          </p:cNvPr>
          <p:cNvSpPr>
            <a:spLocks noGrp="1" noRot="1" noChangeAspect="1"/>
          </p:cNvSpPr>
          <p:nvPr>
            <p:ph type="sldImg"/>
          </p:nvPr>
        </p:nvSpPr>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Google Shape;111;p3:notes">
            <a:extLst>
              <a:ext uri="{FF2B5EF4-FFF2-40B4-BE49-F238E27FC236}">
                <a16:creationId xmlns:a16="http://schemas.microsoft.com/office/drawing/2014/main" id="{3C1A0970-A596-E898-F942-1D6062A5D7D6}"/>
              </a:ext>
            </a:extLst>
          </p:cNvPr>
          <p:cNvSpPr txBox="1">
            <a:spLocks noGrp="1"/>
          </p:cNvSpPr>
          <p:nvPr>
            <p:ph type="body" sz="quarter" idx="1"/>
          </p:nvPr>
        </p:nvSpPr>
        <p:spPr/>
        <p:txBody>
          <a:bodyPr/>
          <a:lstStyle/>
          <a:p>
            <a:endParaRPr lang="zh-TW" altLang="en-US"/>
          </a:p>
        </p:txBody>
      </p:sp>
      <p:sp>
        <p:nvSpPr>
          <p:cNvPr id="3" name="Google Shape;112;p3:notes">
            <a:extLst>
              <a:ext uri="{FF2B5EF4-FFF2-40B4-BE49-F238E27FC236}">
                <a16:creationId xmlns:a16="http://schemas.microsoft.com/office/drawing/2014/main" id="{225D25A6-E162-9DB9-8BD2-2D10F6F4A4C6}"/>
              </a:ext>
            </a:extLst>
          </p:cNvPr>
          <p:cNvSpPr>
            <a:spLocks noGrp="1" noRot="1" noChangeAspect="1"/>
          </p:cNvSpPr>
          <p:nvPr>
            <p:ph type="sldImg"/>
          </p:nvPr>
        </p:nvSpPr>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Google Shape;118;p4:notes">
            <a:extLst>
              <a:ext uri="{FF2B5EF4-FFF2-40B4-BE49-F238E27FC236}">
                <a16:creationId xmlns:a16="http://schemas.microsoft.com/office/drawing/2014/main" id="{41E26905-05B6-2BAB-37FD-7457C2B9AE3C}"/>
              </a:ext>
            </a:extLst>
          </p:cNvPr>
          <p:cNvSpPr txBox="1">
            <a:spLocks noGrp="1"/>
          </p:cNvSpPr>
          <p:nvPr>
            <p:ph type="body" sz="quarter" idx="1"/>
          </p:nvPr>
        </p:nvSpPr>
        <p:spPr/>
        <p:txBody>
          <a:bodyPr/>
          <a:lstStyle/>
          <a:p>
            <a:endParaRPr lang="zh-TW" altLang="en-US"/>
          </a:p>
        </p:txBody>
      </p:sp>
      <p:sp>
        <p:nvSpPr>
          <p:cNvPr id="3" name="Google Shape;119;p4:notes">
            <a:extLst>
              <a:ext uri="{FF2B5EF4-FFF2-40B4-BE49-F238E27FC236}">
                <a16:creationId xmlns:a16="http://schemas.microsoft.com/office/drawing/2014/main" id="{14496FFB-F4F8-E87C-E173-87F119EF1DF6}"/>
              </a:ext>
            </a:extLst>
          </p:cNvPr>
          <p:cNvSpPr>
            <a:spLocks noGrp="1" noRot="1" noChangeAspect="1"/>
          </p:cNvSpPr>
          <p:nvPr>
            <p:ph type="sldImg"/>
          </p:nvPr>
        </p:nvSpPr>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Google Shape;125;p5:notes">
            <a:extLst>
              <a:ext uri="{FF2B5EF4-FFF2-40B4-BE49-F238E27FC236}">
                <a16:creationId xmlns:a16="http://schemas.microsoft.com/office/drawing/2014/main" id="{A2BEC6C0-3323-B892-F32C-D9B4D192025E}"/>
              </a:ext>
            </a:extLst>
          </p:cNvPr>
          <p:cNvSpPr txBox="1">
            <a:spLocks noGrp="1"/>
          </p:cNvSpPr>
          <p:nvPr>
            <p:ph type="body" sz="quarter" idx="1"/>
          </p:nvPr>
        </p:nvSpPr>
        <p:spPr/>
        <p:txBody>
          <a:bodyPr/>
          <a:lstStyle/>
          <a:p>
            <a:endParaRPr lang="zh-TW" altLang="en-US"/>
          </a:p>
        </p:txBody>
      </p:sp>
      <p:sp>
        <p:nvSpPr>
          <p:cNvPr id="3" name="Google Shape;126;p5:notes">
            <a:extLst>
              <a:ext uri="{FF2B5EF4-FFF2-40B4-BE49-F238E27FC236}">
                <a16:creationId xmlns:a16="http://schemas.microsoft.com/office/drawing/2014/main" id="{2865E602-284B-F2C4-0CCF-3DE4FC4EBDA3}"/>
              </a:ext>
            </a:extLst>
          </p:cNvPr>
          <p:cNvSpPr>
            <a:spLocks noGrp="1" noRot="1" noChangeAspect="1"/>
          </p:cNvSpPr>
          <p:nvPr>
            <p:ph type="sldImg"/>
          </p:nvPr>
        </p:nvSpPr>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Google Shape;133;p6:notes">
            <a:extLst>
              <a:ext uri="{FF2B5EF4-FFF2-40B4-BE49-F238E27FC236}">
                <a16:creationId xmlns:a16="http://schemas.microsoft.com/office/drawing/2014/main" id="{B9F8E036-4341-2229-3B98-3370226A5ED6}"/>
              </a:ext>
            </a:extLst>
          </p:cNvPr>
          <p:cNvSpPr txBox="1">
            <a:spLocks noGrp="1"/>
          </p:cNvSpPr>
          <p:nvPr>
            <p:ph type="body" sz="quarter" idx="1"/>
          </p:nvPr>
        </p:nvSpPr>
        <p:spPr/>
        <p:txBody>
          <a:bodyPr/>
          <a:lstStyle/>
          <a:p>
            <a:endParaRPr lang="zh-TW" altLang="en-US"/>
          </a:p>
        </p:txBody>
      </p:sp>
      <p:sp>
        <p:nvSpPr>
          <p:cNvPr id="3" name="Google Shape;134;p6:notes">
            <a:extLst>
              <a:ext uri="{FF2B5EF4-FFF2-40B4-BE49-F238E27FC236}">
                <a16:creationId xmlns:a16="http://schemas.microsoft.com/office/drawing/2014/main" id="{5B38759D-25FB-1BFE-7CE2-82232BC0BE0B}"/>
              </a:ext>
            </a:extLst>
          </p:cNvPr>
          <p:cNvSpPr>
            <a:spLocks noGrp="1" noRot="1" noChangeAspect="1"/>
          </p:cNvSpPr>
          <p:nvPr>
            <p:ph type="sldImg"/>
          </p:nvPr>
        </p:nvSpPr>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Google Shape;140;p7:notes">
            <a:extLst>
              <a:ext uri="{FF2B5EF4-FFF2-40B4-BE49-F238E27FC236}">
                <a16:creationId xmlns:a16="http://schemas.microsoft.com/office/drawing/2014/main" id="{B1875453-A101-9AF2-8A19-6DD318767E8B}"/>
              </a:ext>
            </a:extLst>
          </p:cNvPr>
          <p:cNvSpPr txBox="1">
            <a:spLocks noGrp="1"/>
          </p:cNvSpPr>
          <p:nvPr>
            <p:ph type="body" sz="quarter" idx="1"/>
          </p:nvPr>
        </p:nvSpPr>
        <p:spPr/>
        <p:txBody>
          <a:bodyPr/>
          <a:lstStyle/>
          <a:p>
            <a:endParaRPr lang="zh-TW" altLang="en-US"/>
          </a:p>
        </p:txBody>
      </p:sp>
      <p:sp>
        <p:nvSpPr>
          <p:cNvPr id="3" name="Google Shape;141;p7:notes">
            <a:extLst>
              <a:ext uri="{FF2B5EF4-FFF2-40B4-BE49-F238E27FC236}">
                <a16:creationId xmlns:a16="http://schemas.microsoft.com/office/drawing/2014/main" id="{0AA68F0E-4FB3-C2C9-F495-014450B2F561}"/>
              </a:ext>
            </a:extLst>
          </p:cNvPr>
          <p:cNvSpPr>
            <a:spLocks noGrp="1" noRot="1" noChangeAspect="1"/>
          </p:cNvSpPr>
          <p:nvPr>
            <p:ph type="sldImg"/>
          </p:nvPr>
        </p:nvSpPr>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Google Shape;148;p8:notes">
            <a:extLst>
              <a:ext uri="{FF2B5EF4-FFF2-40B4-BE49-F238E27FC236}">
                <a16:creationId xmlns:a16="http://schemas.microsoft.com/office/drawing/2014/main" id="{6F7FE087-76B8-AED7-3446-9EF5296E5A9F}"/>
              </a:ext>
            </a:extLst>
          </p:cNvPr>
          <p:cNvSpPr txBox="1">
            <a:spLocks noGrp="1"/>
          </p:cNvSpPr>
          <p:nvPr>
            <p:ph type="body" sz="quarter" idx="1"/>
          </p:nvPr>
        </p:nvSpPr>
        <p:spPr/>
        <p:txBody>
          <a:bodyPr/>
          <a:lstStyle/>
          <a:p>
            <a:endParaRPr lang="zh-TW" altLang="en-US"/>
          </a:p>
        </p:txBody>
      </p:sp>
      <p:sp>
        <p:nvSpPr>
          <p:cNvPr id="3" name="Google Shape;149;p8:notes">
            <a:extLst>
              <a:ext uri="{FF2B5EF4-FFF2-40B4-BE49-F238E27FC236}">
                <a16:creationId xmlns:a16="http://schemas.microsoft.com/office/drawing/2014/main" id="{E3B0CEDA-305B-1597-8EE7-D2663A780795}"/>
              </a:ext>
            </a:extLst>
          </p:cNvPr>
          <p:cNvSpPr>
            <a:spLocks noGrp="1" noRot="1" noChangeAspect="1"/>
          </p:cNvSpPr>
          <p:nvPr>
            <p:ph type="sldImg"/>
          </p:nvPr>
        </p:nvSpPr>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Google Shape;156;p9:notes">
            <a:extLst>
              <a:ext uri="{FF2B5EF4-FFF2-40B4-BE49-F238E27FC236}">
                <a16:creationId xmlns:a16="http://schemas.microsoft.com/office/drawing/2014/main" id="{6ECBA797-4DD2-95E1-1FD7-56201D397A1D}"/>
              </a:ext>
            </a:extLst>
          </p:cNvPr>
          <p:cNvSpPr txBox="1">
            <a:spLocks noGrp="1"/>
          </p:cNvSpPr>
          <p:nvPr>
            <p:ph type="body" sz="quarter" idx="1"/>
          </p:nvPr>
        </p:nvSpPr>
        <p:spPr/>
        <p:txBody>
          <a:bodyPr/>
          <a:lstStyle/>
          <a:p>
            <a:endParaRPr lang="zh-TW" altLang="en-US"/>
          </a:p>
        </p:txBody>
      </p:sp>
      <p:sp>
        <p:nvSpPr>
          <p:cNvPr id="3" name="Google Shape;157;p9:notes">
            <a:extLst>
              <a:ext uri="{FF2B5EF4-FFF2-40B4-BE49-F238E27FC236}">
                <a16:creationId xmlns:a16="http://schemas.microsoft.com/office/drawing/2014/main" id="{38DB09E2-C9DC-5353-50DD-ADEE29435D02}"/>
              </a:ext>
            </a:extLst>
          </p:cNvPr>
          <p:cNvSpPr>
            <a:spLocks noGrp="1" noRot="1" noChangeAspect="1"/>
          </p:cNvSpPr>
          <p:nvPr>
            <p:ph type="sldImg"/>
          </p:nvPr>
        </p:nvSpPr>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p:spTree>
      <p:nvGrpSpPr>
        <p:cNvPr id="1" name=""/>
        <p:cNvGrpSpPr/>
        <p:nvPr/>
      </p:nvGrpSpPr>
      <p:grpSpPr>
        <a:xfrm>
          <a:off x="0" y="0"/>
          <a:ext cx="0" cy="0"/>
          <a:chOff x="0" y="0"/>
          <a:chExt cx="0" cy="0"/>
        </a:xfrm>
      </p:grpSpPr>
      <p:sp>
        <p:nvSpPr>
          <p:cNvPr id="2" name="Google Shape;16;p15">
            <a:extLst>
              <a:ext uri="{FF2B5EF4-FFF2-40B4-BE49-F238E27FC236}">
                <a16:creationId xmlns:a16="http://schemas.microsoft.com/office/drawing/2014/main" id="{AFEDE327-F770-554D-340D-B1B981480628}"/>
              </a:ext>
            </a:extLst>
          </p:cNvPr>
          <p:cNvSpPr txBox="1">
            <a:spLocks noGrp="1"/>
          </p:cNvSpPr>
          <p:nvPr>
            <p:ph type="ctrTitle"/>
          </p:nvPr>
        </p:nvSpPr>
        <p:spPr>
          <a:xfrm>
            <a:off x="1524003" y="1122361"/>
            <a:ext cx="9144000" cy="2387598"/>
          </a:xfrm>
        </p:spPr>
        <p:txBody>
          <a:bodyPr anchor="b" anchorCtr="1"/>
          <a:lstStyle>
            <a:lvl1pPr algn="ctr">
              <a:defRPr sz="6000"/>
            </a:lvl1pPr>
          </a:lstStyle>
          <a:p>
            <a:pPr lvl="0"/>
            <a:endParaRPr lang="zh-TW" altLang="en-US"/>
          </a:p>
        </p:txBody>
      </p:sp>
      <p:sp>
        <p:nvSpPr>
          <p:cNvPr id="3" name="Google Shape;17;p15">
            <a:extLst>
              <a:ext uri="{FF2B5EF4-FFF2-40B4-BE49-F238E27FC236}">
                <a16:creationId xmlns:a16="http://schemas.microsoft.com/office/drawing/2014/main" id="{711BC578-138E-0032-F770-D0968AE276D8}"/>
              </a:ext>
            </a:extLst>
          </p:cNvPr>
          <p:cNvSpPr txBox="1">
            <a:spLocks noGrp="1"/>
          </p:cNvSpPr>
          <p:nvPr>
            <p:ph type="subTitle" idx="1"/>
          </p:nvPr>
        </p:nvSpPr>
        <p:spPr>
          <a:xfrm>
            <a:off x="1524003" y="3602041"/>
            <a:ext cx="9144000" cy="1655758"/>
          </a:xfrm>
        </p:spPr>
        <p:txBody>
          <a:bodyPr anchorCtr="1"/>
          <a:lstStyle>
            <a:lvl1pPr algn="ctr">
              <a:buNone/>
              <a:defRPr sz="2400"/>
            </a:lvl1pPr>
          </a:lstStyle>
          <a:p>
            <a:pPr lvl="0"/>
            <a:endParaRPr lang="zh-TW" altLang="en-US"/>
          </a:p>
        </p:txBody>
      </p:sp>
      <p:sp>
        <p:nvSpPr>
          <p:cNvPr id="4" name="Google Shape;18;p15">
            <a:extLst>
              <a:ext uri="{FF2B5EF4-FFF2-40B4-BE49-F238E27FC236}">
                <a16:creationId xmlns:a16="http://schemas.microsoft.com/office/drawing/2014/main" id="{AA742816-1CA6-F93C-0E48-2FDF7FE44208}"/>
              </a:ext>
            </a:extLst>
          </p:cNvPr>
          <p:cNvSpPr txBox="1">
            <a:spLocks noGrp="1"/>
          </p:cNvSpPr>
          <p:nvPr>
            <p:ph type="dt" sz="half" idx="7"/>
          </p:nvPr>
        </p:nvSpPr>
        <p:spPr/>
        <p:txBody>
          <a:bodyPr/>
          <a:lstStyle>
            <a:lvl1pPr>
              <a:defRPr/>
            </a:lvl1pPr>
          </a:lstStyle>
          <a:p>
            <a:pPr lvl="0"/>
            <a:endParaRPr lang="zh-TW" altLang="en-US"/>
          </a:p>
        </p:txBody>
      </p:sp>
      <p:sp>
        <p:nvSpPr>
          <p:cNvPr id="5" name="Google Shape;19;p15">
            <a:extLst>
              <a:ext uri="{FF2B5EF4-FFF2-40B4-BE49-F238E27FC236}">
                <a16:creationId xmlns:a16="http://schemas.microsoft.com/office/drawing/2014/main" id="{B8363EED-B333-F2D0-01EC-1C85CE8F8CB9}"/>
              </a:ext>
            </a:extLst>
          </p:cNvPr>
          <p:cNvSpPr txBox="1">
            <a:spLocks noGrp="1"/>
          </p:cNvSpPr>
          <p:nvPr>
            <p:ph type="ftr" sz="quarter" idx="9"/>
          </p:nvPr>
        </p:nvSpPr>
        <p:spPr/>
        <p:txBody>
          <a:bodyPr/>
          <a:lstStyle>
            <a:lvl1pPr>
              <a:defRPr/>
            </a:lvl1pPr>
          </a:lstStyle>
          <a:p>
            <a:pPr lvl="0"/>
            <a:endParaRPr lang="zh-TW" altLang="en-US"/>
          </a:p>
        </p:txBody>
      </p:sp>
      <p:sp>
        <p:nvSpPr>
          <p:cNvPr id="6" name="Google Shape;20;p15">
            <a:extLst>
              <a:ext uri="{FF2B5EF4-FFF2-40B4-BE49-F238E27FC236}">
                <a16:creationId xmlns:a16="http://schemas.microsoft.com/office/drawing/2014/main" id="{336908B3-4D50-D888-AF82-6A2171A25C9F}"/>
              </a:ext>
            </a:extLst>
          </p:cNvPr>
          <p:cNvSpPr txBox="1">
            <a:spLocks noGrp="1"/>
          </p:cNvSpPr>
          <p:nvPr>
            <p:ph type="sldNum" sz="quarter" idx="8"/>
          </p:nvPr>
        </p:nvSpPr>
        <p:spPr/>
        <p:txBody>
          <a:bodyPr/>
          <a:lstStyle>
            <a:lvl1pPr>
              <a:defRPr/>
            </a:lvl1pPr>
          </a:lstStyle>
          <a:p>
            <a:pPr lvl="0"/>
            <a:fld id="{0C873CC2-B9BC-4FE3-A052-0447CDC5F804}" type="slidenum">
              <a:t>‹#›</a:t>
            </a:fld>
            <a:endParaRPr lang="en-US"/>
          </a:p>
        </p:txBody>
      </p:sp>
    </p:spTree>
    <p:extLst>
      <p:ext uri="{BB962C8B-B14F-4D97-AF65-F5344CB8AC3E}">
        <p14:creationId xmlns:p14="http://schemas.microsoft.com/office/powerpoint/2010/main" val="1244240476"/>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 preserve="1">
  <p:cSld name="TWO_OBJECTS">
    <p:spTree>
      <p:nvGrpSpPr>
        <p:cNvPr id="1" name=""/>
        <p:cNvGrpSpPr/>
        <p:nvPr/>
      </p:nvGrpSpPr>
      <p:grpSpPr>
        <a:xfrm>
          <a:off x="0" y="0"/>
          <a:ext cx="0" cy="0"/>
          <a:chOff x="0" y="0"/>
          <a:chExt cx="0" cy="0"/>
        </a:xfrm>
      </p:grpSpPr>
      <p:sp>
        <p:nvSpPr>
          <p:cNvPr id="2" name="Google Shape;72;p24">
            <a:extLst>
              <a:ext uri="{FF2B5EF4-FFF2-40B4-BE49-F238E27FC236}">
                <a16:creationId xmlns:a16="http://schemas.microsoft.com/office/drawing/2014/main" id="{AEF3BFAE-9963-05D8-0D30-1551119C3EA4}"/>
              </a:ext>
            </a:extLst>
          </p:cNvPr>
          <p:cNvSpPr txBox="1">
            <a:spLocks noGrp="1"/>
          </p:cNvSpPr>
          <p:nvPr>
            <p:ph type="title"/>
          </p:nvPr>
        </p:nvSpPr>
        <p:spPr/>
        <p:txBody>
          <a:bodyPr/>
          <a:lstStyle>
            <a:lvl1pPr>
              <a:defRPr/>
            </a:lvl1pPr>
          </a:lstStyle>
          <a:p>
            <a:pPr lvl="0"/>
            <a:endParaRPr lang="zh-TW" altLang="en-US"/>
          </a:p>
        </p:txBody>
      </p:sp>
      <p:sp>
        <p:nvSpPr>
          <p:cNvPr id="3" name="Google Shape;73;p24">
            <a:extLst>
              <a:ext uri="{FF2B5EF4-FFF2-40B4-BE49-F238E27FC236}">
                <a16:creationId xmlns:a16="http://schemas.microsoft.com/office/drawing/2014/main" id="{F3B28C2A-7DB0-408F-0F78-E317809CA5EB}"/>
              </a:ext>
            </a:extLst>
          </p:cNvPr>
          <p:cNvSpPr txBox="1">
            <a:spLocks noGrp="1"/>
          </p:cNvSpPr>
          <p:nvPr>
            <p:ph idx="1"/>
          </p:nvPr>
        </p:nvSpPr>
        <p:spPr>
          <a:xfrm>
            <a:off x="838203" y="1825627"/>
            <a:ext cx="5181603" cy="4351336"/>
          </a:xfrm>
        </p:spPr>
        <p:txBody>
          <a:bodyPr/>
          <a:lstStyle>
            <a:lvl1pPr>
              <a:defRPr/>
            </a:lvl1pPr>
          </a:lstStyle>
          <a:p>
            <a:pPr lvl="0"/>
            <a:endParaRPr lang="zh-TW" altLang="en-US"/>
          </a:p>
        </p:txBody>
      </p:sp>
      <p:sp>
        <p:nvSpPr>
          <p:cNvPr id="4" name="Google Shape;74;p24">
            <a:extLst>
              <a:ext uri="{FF2B5EF4-FFF2-40B4-BE49-F238E27FC236}">
                <a16:creationId xmlns:a16="http://schemas.microsoft.com/office/drawing/2014/main" id="{53982674-700C-E3B7-D589-51646E11652F}"/>
              </a:ext>
            </a:extLst>
          </p:cNvPr>
          <p:cNvSpPr txBox="1">
            <a:spLocks noGrp="1"/>
          </p:cNvSpPr>
          <p:nvPr>
            <p:ph idx="2"/>
          </p:nvPr>
        </p:nvSpPr>
        <p:spPr>
          <a:xfrm>
            <a:off x="6172200" y="1825627"/>
            <a:ext cx="5181603" cy="4351336"/>
          </a:xfrm>
        </p:spPr>
        <p:txBody>
          <a:bodyPr/>
          <a:lstStyle>
            <a:lvl1pPr>
              <a:defRPr/>
            </a:lvl1pPr>
          </a:lstStyle>
          <a:p>
            <a:pPr lvl="0"/>
            <a:endParaRPr lang="zh-TW" altLang="en-US"/>
          </a:p>
        </p:txBody>
      </p:sp>
      <p:sp>
        <p:nvSpPr>
          <p:cNvPr id="5" name="Google Shape;75;p24">
            <a:extLst>
              <a:ext uri="{FF2B5EF4-FFF2-40B4-BE49-F238E27FC236}">
                <a16:creationId xmlns:a16="http://schemas.microsoft.com/office/drawing/2014/main" id="{357F4BA6-14DA-4F32-141F-A2B7C5B90672}"/>
              </a:ext>
            </a:extLst>
          </p:cNvPr>
          <p:cNvSpPr txBox="1">
            <a:spLocks noGrp="1"/>
          </p:cNvSpPr>
          <p:nvPr>
            <p:ph type="dt" sz="half" idx="7"/>
          </p:nvPr>
        </p:nvSpPr>
        <p:spPr/>
        <p:txBody>
          <a:bodyPr/>
          <a:lstStyle>
            <a:lvl1pPr>
              <a:defRPr/>
            </a:lvl1pPr>
          </a:lstStyle>
          <a:p>
            <a:pPr lvl="0"/>
            <a:endParaRPr lang="zh-TW" altLang="en-US"/>
          </a:p>
        </p:txBody>
      </p:sp>
      <p:sp>
        <p:nvSpPr>
          <p:cNvPr id="6" name="Google Shape;76;p24">
            <a:extLst>
              <a:ext uri="{FF2B5EF4-FFF2-40B4-BE49-F238E27FC236}">
                <a16:creationId xmlns:a16="http://schemas.microsoft.com/office/drawing/2014/main" id="{CC16C535-E48E-247A-6EAB-F5A45774D16A}"/>
              </a:ext>
            </a:extLst>
          </p:cNvPr>
          <p:cNvSpPr txBox="1">
            <a:spLocks noGrp="1"/>
          </p:cNvSpPr>
          <p:nvPr>
            <p:ph type="ftr" sz="quarter" idx="9"/>
          </p:nvPr>
        </p:nvSpPr>
        <p:spPr/>
        <p:txBody>
          <a:bodyPr/>
          <a:lstStyle>
            <a:lvl1pPr>
              <a:defRPr/>
            </a:lvl1pPr>
          </a:lstStyle>
          <a:p>
            <a:pPr lvl="0"/>
            <a:endParaRPr lang="zh-TW" altLang="en-US"/>
          </a:p>
        </p:txBody>
      </p:sp>
      <p:sp>
        <p:nvSpPr>
          <p:cNvPr id="7" name="Google Shape;77;p24">
            <a:extLst>
              <a:ext uri="{FF2B5EF4-FFF2-40B4-BE49-F238E27FC236}">
                <a16:creationId xmlns:a16="http://schemas.microsoft.com/office/drawing/2014/main" id="{47A5F1EE-CC55-9AD1-4F4F-68DB7A9309D0}"/>
              </a:ext>
            </a:extLst>
          </p:cNvPr>
          <p:cNvSpPr txBox="1">
            <a:spLocks noGrp="1"/>
          </p:cNvSpPr>
          <p:nvPr>
            <p:ph type="sldNum" sz="quarter" idx="8"/>
          </p:nvPr>
        </p:nvSpPr>
        <p:spPr/>
        <p:txBody>
          <a:bodyPr/>
          <a:lstStyle>
            <a:lvl1pPr>
              <a:defRPr/>
            </a:lvl1pPr>
          </a:lstStyle>
          <a:p>
            <a:pPr lvl="0"/>
            <a:fld id="{01132A09-8189-45A5-85DB-B2998DC55196}" type="slidenum">
              <a:t>‹#›</a:t>
            </a:fld>
            <a:endParaRPr lang="en-US"/>
          </a:p>
        </p:txBody>
      </p:sp>
    </p:spTree>
    <p:extLst>
      <p:ext uri="{BB962C8B-B14F-4D97-AF65-F5344CB8AC3E}">
        <p14:creationId xmlns:p14="http://schemas.microsoft.com/office/powerpoint/2010/main" val="40143684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secHead" preserve="1">
  <p:cSld name="SECTION_HEADER">
    <p:spTree>
      <p:nvGrpSpPr>
        <p:cNvPr id="1" name=""/>
        <p:cNvGrpSpPr/>
        <p:nvPr/>
      </p:nvGrpSpPr>
      <p:grpSpPr>
        <a:xfrm>
          <a:off x="0" y="0"/>
          <a:ext cx="0" cy="0"/>
          <a:chOff x="0" y="0"/>
          <a:chExt cx="0" cy="0"/>
        </a:xfrm>
      </p:grpSpPr>
      <p:sp>
        <p:nvSpPr>
          <p:cNvPr id="2" name="Google Shape;79;p25">
            <a:extLst>
              <a:ext uri="{FF2B5EF4-FFF2-40B4-BE49-F238E27FC236}">
                <a16:creationId xmlns:a16="http://schemas.microsoft.com/office/drawing/2014/main" id="{DA4A4870-2D0F-82ED-0D7D-E9D00DEE17B9}"/>
              </a:ext>
            </a:extLst>
          </p:cNvPr>
          <p:cNvSpPr txBox="1">
            <a:spLocks noGrp="1"/>
          </p:cNvSpPr>
          <p:nvPr>
            <p:ph type="title"/>
          </p:nvPr>
        </p:nvSpPr>
        <p:spPr>
          <a:xfrm>
            <a:off x="831847" y="1709735"/>
            <a:ext cx="10515600" cy="2852735"/>
          </a:xfrm>
        </p:spPr>
        <p:txBody>
          <a:bodyPr anchor="b"/>
          <a:lstStyle>
            <a:lvl1pPr>
              <a:defRPr sz="6000"/>
            </a:lvl1pPr>
          </a:lstStyle>
          <a:p>
            <a:pPr lvl="0"/>
            <a:endParaRPr lang="zh-TW" altLang="en-US"/>
          </a:p>
        </p:txBody>
      </p:sp>
      <p:sp>
        <p:nvSpPr>
          <p:cNvPr id="3" name="Google Shape;80;p25">
            <a:extLst>
              <a:ext uri="{FF2B5EF4-FFF2-40B4-BE49-F238E27FC236}">
                <a16:creationId xmlns:a16="http://schemas.microsoft.com/office/drawing/2014/main" id="{98600F16-E416-C702-693A-F8E644DE5C8C}"/>
              </a:ext>
            </a:extLst>
          </p:cNvPr>
          <p:cNvSpPr txBox="1">
            <a:spLocks noGrp="1"/>
          </p:cNvSpPr>
          <p:nvPr>
            <p:ph type="body" idx="1"/>
          </p:nvPr>
        </p:nvSpPr>
        <p:spPr>
          <a:xfrm>
            <a:off x="831847" y="4589465"/>
            <a:ext cx="10515600" cy="1500182"/>
          </a:xfrm>
        </p:spPr>
        <p:txBody>
          <a:bodyPr/>
          <a:lstStyle>
            <a:lvl1pPr indent="-228600">
              <a:buNone/>
              <a:defRPr sz="2400">
                <a:solidFill>
                  <a:srgbClr val="898989"/>
                </a:solidFill>
              </a:defRPr>
            </a:lvl1pPr>
          </a:lstStyle>
          <a:p>
            <a:pPr lvl="0"/>
            <a:endParaRPr lang="zh-TW" altLang="en-US"/>
          </a:p>
        </p:txBody>
      </p:sp>
      <p:sp>
        <p:nvSpPr>
          <p:cNvPr id="4" name="Google Shape;81;p25">
            <a:extLst>
              <a:ext uri="{FF2B5EF4-FFF2-40B4-BE49-F238E27FC236}">
                <a16:creationId xmlns:a16="http://schemas.microsoft.com/office/drawing/2014/main" id="{0FC39753-8D05-CC7E-19AD-F7984135E150}"/>
              </a:ext>
            </a:extLst>
          </p:cNvPr>
          <p:cNvSpPr txBox="1">
            <a:spLocks noGrp="1"/>
          </p:cNvSpPr>
          <p:nvPr>
            <p:ph type="dt" sz="half" idx="7"/>
          </p:nvPr>
        </p:nvSpPr>
        <p:spPr/>
        <p:txBody>
          <a:bodyPr/>
          <a:lstStyle>
            <a:lvl1pPr>
              <a:defRPr/>
            </a:lvl1pPr>
          </a:lstStyle>
          <a:p>
            <a:pPr lvl="0"/>
            <a:endParaRPr lang="zh-TW" altLang="en-US"/>
          </a:p>
        </p:txBody>
      </p:sp>
      <p:sp>
        <p:nvSpPr>
          <p:cNvPr id="5" name="Google Shape;82;p25">
            <a:extLst>
              <a:ext uri="{FF2B5EF4-FFF2-40B4-BE49-F238E27FC236}">
                <a16:creationId xmlns:a16="http://schemas.microsoft.com/office/drawing/2014/main" id="{ADDC39DF-FD18-3ACE-D6B9-167872426700}"/>
              </a:ext>
            </a:extLst>
          </p:cNvPr>
          <p:cNvSpPr txBox="1">
            <a:spLocks noGrp="1"/>
          </p:cNvSpPr>
          <p:nvPr>
            <p:ph type="ftr" sz="quarter" idx="9"/>
          </p:nvPr>
        </p:nvSpPr>
        <p:spPr/>
        <p:txBody>
          <a:bodyPr/>
          <a:lstStyle>
            <a:lvl1pPr>
              <a:defRPr/>
            </a:lvl1pPr>
          </a:lstStyle>
          <a:p>
            <a:pPr lvl="0"/>
            <a:endParaRPr lang="zh-TW" altLang="en-US"/>
          </a:p>
        </p:txBody>
      </p:sp>
      <p:sp>
        <p:nvSpPr>
          <p:cNvPr id="6" name="Google Shape;83;p25">
            <a:extLst>
              <a:ext uri="{FF2B5EF4-FFF2-40B4-BE49-F238E27FC236}">
                <a16:creationId xmlns:a16="http://schemas.microsoft.com/office/drawing/2014/main" id="{5F5B2D88-5A40-B057-E72D-28B1BD23F110}"/>
              </a:ext>
            </a:extLst>
          </p:cNvPr>
          <p:cNvSpPr txBox="1">
            <a:spLocks noGrp="1"/>
          </p:cNvSpPr>
          <p:nvPr>
            <p:ph type="sldNum" sz="quarter" idx="8"/>
          </p:nvPr>
        </p:nvSpPr>
        <p:spPr/>
        <p:txBody>
          <a:bodyPr/>
          <a:lstStyle>
            <a:lvl1pPr>
              <a:defRPr/>
            </a:lvl1pPr>
          </a:lstStyle>
          <a:p>
            <a:pPr lvl="0"/>
            <a:fld id="{D978AD07-C8D6-495C-97B2-D308C7D68270}" type="slidenum">
              <a:t>‹#›</a:t>
            </a:fld>
            <a:endParaRPr lang="en-US"/>
          </a:p>
        </p:txBody>
      </p:sp>
    </p:spTree>
    <p:extLst>
      <p:ext uri="{BB962C8B-B14F-4D97-AF65-F5344CB8AC3E}">
        <p14:creationId xmlns:p14="http://schemas.microsoft.com/office/powerpoint/2010/main" val="9360102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OBJECT">
    <p:spTree>
      <p:nvGrpSpPr>
        <p:cNvPr id="1" name=""/>
        <p:cNvGrpSpPr/>
        <p:nvPr/>
      </p:nvGrpSpPr>
      <p:grpSpPr>
        <a:xfrm>
          <a:off x="0" y="0"/>
          <a:ext cx="0" cy="0"/>
          <a:chOff x="0" y="0"/>
          <a:chExt cx="0" cy="0"/>
        </a:xfrm>
      </p:grpSpPr>
      <p:sp>
        <p:nvSpPr>
          <p:cNvPr id="2" name="Google Shape;22;p16">
            <a:extLst>
              <a:ext uri="{FF2B5EF4-FFF2-40B4-BE49-F238E27FC236}">
                <a16:creationId xmlns:a16="http://schemas.microsoft.com/office/drawing/2014/main" id="{AC4844C9-8D57-EB1A-C504-779670AEE974}"/>
              </a:ext>
            </a:extLst>
          </p:cNvPr>
          <p:cNvSpPr txBox="1">
            <a:spLocks noGrp="1"/>
          </p:cNvSpPr>
          <p:nvPr>
            <p:ph type="title"/>
          </p:nvPr>
        </p:nvSpPr>
        <p:spPr/>
        <p:txBody>
          <a:bodyPr/>
          <a:lstStyle>
            <a:lvl1pPr>
              <a:defRPr/>
            </a:lvl1pPr>
          </a:lstStyle>
          <a:p>
            <a:pPr lvl="0"/>
            <a:endParaRPr lang="zh-TW" altLang="en-US"/>
          </a:p>
        </p:txBody>
      </p:sp>
      <p:sp>
        <p:nvSpPr>
          <p:cNvPr id="3" name="Google Shape;23;p16">
            <a:extLst>
              <a:ext uri="{FF2B5EF4-FFF2-40B4-BE49-F238E27FC236}">
                <a16:creationId xmlns:a16="http://schemas.microsoft.com/office/drawing/2014/main" id="{BAA771AD-5329-1515-EFD1-4CBA114C0550}"/>
              </a:ext>
            </a:extLst>
          </p:cNvPr>
          <p:cNvSpPr txBox="1">
            <a:spLocks noGrp="1"/>
          </p:cNvSpPr>
          <p:nvPr>
            <p:ph idx="1"/>
          </p:nvPr>
        </p:nvSpPr>
        <p:spPr/>
        <p:txBody>
          <a:bodyPr/>
          <a:lstStyle>
            <a:lvl1pPr>
              <a:defRPr/>
            </a:lvl1pPr>
          </a:lstStyle>
          <a:p>
            <a:pPr lvl="0"/>
            <a:endParaRPr lang="zh-TW" altLang="en-US"/>
          </a:p>
        </p:txBody>
      </p:sp>
      <p:sp>
        <p:nvSpPr>
          <p:cNvPr id="4" name="Google Shape;24;p16">
            <a:extLst>
              <a:ext uri="{FF2B5EF4-FFF2-40B4-BE49-F238E27FC236}">
                <a16:creationId xmlns:a16="http://schemas.microsoft.com/office/drawing/2014/main" id="{A1BD89C3-6654-58E2-3E43-C395967E9343}"/>
              </a:ext>
            </a:extLst>
          </p:cNvPr>
          <p:cNvSpPr txBox="1">
            <a:spLocks noGrp="1"/>
          </p:cNvSpPr>
          <p:nvPr>
            <p:ph type="dt" sz="half" idx="7"/>
          </p:nvPr>
        </p:nvSpPr>
        <p:spPr/>
        <p:txBody>
          <a:bodyPr/>
          <a:lstStyle>
            <a:lvl1pPr>
              <a:defRPr/>
            </a:lvl1pPr>
          </a:lstStyle>
          <a:p>
            <a:pPr lvl="0"/>
            <a:endParaRPr lang="zh-TW" altLang="en-US"/>
          </a:p>
        </p:txBody>
      </p:sp>
      <p:sp>
        <p:nvSpPr>
          <p:cNvPr id="5" name="Google Shape;25;p16">
            <a:extLst>
              <a:ext uri="{FF2B5EF4-FFF2-40B4-BE49-F238E27FC236}">
                <a16:creationId xmlns:a16="http://schemas.microsoft.com/office/drawing/2014/main" id="{00849BB3-5B7F-E9EA-37A1-9228CA8EAF2B}"/>
              </a:ext>
            </a:extLst>
          </p:cNvPr>
          <p:cNvSpPr txBox="1">
            <a:spLocks noGrp="1"/>
          </p:cNvSpPr>
          <p:nvPr>
            <p:ph type="ftr" sz="quarter" idx="9"/>
          </p:nvPr>
        </p:nvSpPr>
        <p:spPr/>
        <p:txBody>
          <a:bodyPr/>
          <a:lstStyle>
            <a:lvl1pPr>
              <a:defRPr/>
            </a:lvl1pPr>
          </a:lstStyle>
          <a:p>
            <a:pPr lvl="0"/>
            <a:endParaRPr lang="zh-TW" altLang="en-US"/>
          </a:p>
        </p:txBody>
      </p:sp>
      <p:sp>
        <p:nvSpPr>
          <p:cNvPr id="6" name="Google Shape;26;p16">
            <a:extLst>
              <a:ext uri="{FF2B5EF4-FFF2-40B4-BE49-F238E27FC236}">
                <a16:creationId xmlns:a16="http://schemas.microsoft.com/office/drawing/2014/main" id="{A80067CD-CB28-BD20-FF2C-EC6A61EF97FD}"/>
              </a:ext>
            </a:extLst>
          </p:cNvPr>
          <p:cNvSpPr txBox="1">
            <a:spLocks noGrp="1"/>
          </p:cNvSpPr>
          <p:nvPr>
            <p:ph type="sldNum" sz="quarter" idx="8"/>
          </p:nvPr>
        </p:nvSpPr>
        <p:spPr/>
        <p:txBody>
          <a:bodyPr/>
          <a:lstStyle>
            <a:lvl1pPr>
              <a:defRPr/>
            </a:lvl1pPr>
          </a:lstStyle>
          <a:p>
            <a:pPr lvl="0"/>
            <a:fld id="{EBDFBAF0-88A9-464F-ACE5-4D6CEA860751}" type="slidenum">
              <a:t>‹#›</a:t>
            </a:fld>
            <a:endParaRPr lang="en-US"/>
          </a:p>
        </p:txBody>
      </p:sp>
    </p:spTree>
    <p:extLst>
      <p:ext uri="{BB962C8B-B14F-4D97-AF65-F5344CB8AC3E}">
        <p14:creationId xmlns:p14="http://schemas.microsoft.com/office/powerpoint/2010/main" val="1548814553"/>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vertTitleAndTx" preserve="1">
  <p:cSld name="VERTICAL_TITLE_AND_VERTICAL_TEXT">
    <p:spTree>
      <p:nvGrpSpPr>
        <p:cNvPr id="1" name=""/>
        <p:cNvGrpSpPr/>
        <p:nvPr/>
      </p:nvGrpSpPr>
      <p:grpSpPr>
        <a:xfrm>
          <a:off x="0" y="0"/>
          <a:ext cx="0" cy="0"/>
          <a:chOff x="0" y="0"/>
          <a:chExt cx="0" cy="0"/>
        </a:xfrm>
      </p:grpSpPr>
      <p:sp>
        <p:nvSpPr>
          <p:cNvPr id="2" name="Google Shape;28;p17">
            <a:extLst>
              <a:ext uri="{FF2B5EF4-FFF2-40B4-BE49-F238E27FC236}">
                <a16:creationId xmlns:a16="http://schemas.microsoft.com/office/drawing/2014/main" id="{5F940CA2-8C76-9ECF-9C8C-B08AA0CAB81B}"/>
              </a:ext>
            </a:extLst>
          </p:cNvPr>
          <p:cNvSpPr txBox="1">
            <a:spLocks noGrp="1"/>
          </p:cNvSpPr>
          <p:nvPr>
            <p:ph type="title" orient="vert"/>
          </p:nvPr>
        </p:nvSpPr>
        <p:spPr>
          <a:xfrm rot="5400013">
            <a:off x="7133436" y="1956597"/>
            <a:ext cx="5811834" cy="2628899"/>
          </a:xfrm>
        </p:spPr>
        <p:txBody>
          <a:bodyPr/>
          <a:lstStyle>
            <a:lvl1pPr>
              <a:defRPr/>
            </a:lvl1pPr>
          </a:lstStyle>
          <a:p>
            <a:pPr lvl="0"/>
            <a:endParaRPr lang="zh-TW" altLang="en-US"/>
          </a:p>
        </p:txBody>
      </p:sp>
      <p:sp>
        <p:nvSpPr>
          <p:cNvPr id="3" name="Google Shape;29;p17">
            <a:extLst>
              <a:ext uri="{FF2B5EF4-FFF2-40B4-BE49-F238E27FC236}">
                <a16:creationId xmlns:a16="http://schemas.microsoft.com/office/drawing/2014/main" id="{10CA960B-E042-4225-2D6E-5C44073872DF}"/>
              </a:ext>
            </a:extLst>
          </p:cNvPr>
          <p:cNvSpPr txBox="1">
            <a:spLocks noGrp="1"/>
          </p:cNvSpPr>
          <p:nvPr>
            <p:ph type="body" orient="vert" idx="1"/>
          </p:nvPr>
        </p:nvSpPr>
        <p:spPr>
          <a:xfrm rot="5400013">
            <a:off x="1799424" y="-596102"/>
            <a:ext cx="5811834" cy="7734296"/>
          </a:xfrm>
        </p:spPr>
        <p:txBody>
          <a:bodyPr/>
          <a:lstStyle>
            <a:lvl1pPr>
              <a:defRPr/>
            </a:lvl1pPr>
          </a:lstStyle>
          <a:p>
            <a:pPr lvl="0"/>
            <a:endParaRPr lang="zh-TW" altLang="en-US"/>
          </a:p>
        </p:txBody>
      </p:sp>
      <p:sp>
        <p:nvSpPr>
          <p:cNvPr id="4" name="Google Shape;30;p17">
            <a:extLst>
              <a:ext uri="{FF2B5EF4-FFF2-40B4-BE49-F238E27FC236}">
                <a16:creationId xmlns:a16="http://schemas.microsoft.com/office/drawing/2014/main" id="{B769FF61-6A42-8075-434D-47162D5BD30D}"/>
              </a:ext>
            </a:extLst>
          </p:cNvPr>
          <p:cNvSpPr txBox="1">
            <a:spLocks noGrp="1"/>
          </p:cNvSpPr>
          <p:nvPr>
            <p:ph type="dt" sz="half" idx="7"/>
          </p:nvPr>
        </p:nvSpPr>
        <p:spPr/>
        <p:txBody>
          <a:bodyPr/>
          <a:lstStyle>
            <a:lvl1pPr>
              <a:defRPr/>
            </a:lvl1pPr>
          </a:lstStyle>
          <a:p>
            <a:pPr lvl="0"/>
            <a:endParaRPr lang="zh-TW" altLang="en-US"/>
          </a:p>
        </p:txBody>
      </p:sp>
      <p:sp>
        <p:nvSpPr>
          <p:cNvPr id="5" name="Google Shape;31;p17">
            <a:extLst>
              <a:ext uri="{FF2B5EF4-FFF2-40B4-BE49-F238E27FC236}">
                <a16:creationId xmlns:a16="http://schemas.microsoft.com/office/drawing/2014/main" id="{931CF1C3-7440-243A-0A31-2A9D12FA1559}"/>
              </a:ext>
            </a:extLst>
          </p:cNvPr>
          <p:cNvSpPr txBox="1">
            <a:spLocks noGrp="1"/>
          </p:cNvSpPr>
          <p:nvPr>
            <p:ph type="ftr" sz="quarter" idx="9"/>
          </p:nvPr>
        </p:nvSpPr>
        <p:spPr/>
        <p:txBody>
          <a:bodyPr/>
          <a:lstStyle>
            <a:lvl1pPr>
              <a:defRPr/>
            </a:lvl1pPr>
          </a:lstStyle>
          <a:p>
            <a:pPr lvl="0"/>
            <a:endParaRPr lang="zh-TW" altLang="en-US"/>
          </a:p>
        </p:txBody>
      </p:sp>
      <p:sp>
        <p:nvSpPr>
          <p:cNvPr id="6" name="Google Shape;32;p17">
            <a:extLst>
              <a:ext uri="{FF2B5EF4-FFF2-40B4-BE49-F238E27FC236}">
                <a16:creationId xmlns:a16="http://schemas.microsoft.com/office/drawing/2014/main" id="{DBAB6056-72FB-1468-8D18-9BEB6CEE8ABC}"/>
              </a:ext>
            </a:extLst>
          </p:cNvPr>
          <p:cNvSpPr txBox="1">
            <a:spLocks noGrp="1"/>
          </p:cNvSpPr>
          <p:nvPr>
            <p:ph type="sldNum" sz="quarter" idx="8"/>
          </p:nvPr>
        </p:nvSpPr>
        <p:spPr/>
        <p:txBody>
          <a:bodyPr/>
          <a:lstStyle>
            <a:lvl1pPr>
              <a:defRPr/>
            </a:lvl1pPr>
          </a:lstStyle>
          <a:p>
            <a:pPr lvl="0"/>
            <a:fld id="{B107F743-7D83-4158-9F89-B0814A4F3F6B}" type="slidenum">
              <a:t>‹#›</a:t>
            </a:fld>
            <a:endParaRPr lang="en-US"/>
          </a:p>
        </p:txBody>
      </p:sp>
    </p:spTree>
    <p:extLst>
      <p:ext uri="{BB962C8B-B14F-4D97-AF65-F5344CB8AC3E}">
        <p14:creationId xmlns:p14="http://schemas.microsoft.com/office/powerpoint/2010/main" val="34229606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vertTx" preserve="1">
  <p:cSld name="VERTICAL_TEXT">
    <p:spTree>
      <p:nvGrpSpPr>
        <p:cNvPr id="1" name=""/>
        <p:cNvGrpSpPr/>
        <p:nvPr/>
      </p:nvGrpSpPr>
      <p:grpSpPr>
        <a:xfrm>
          <a:off x="0" y="0"/>
          <a:ext cx="0" cy="0"/>
          <a:chOff x="0" y="0"/>
          <a:chExt cx="0" cy="0"/>
        </a:xfrm>
      </p:grpSpPr>
      <p:sp>
        <p:nvSpPr>
          <p:cNvPr id="2" name="Google Shape;34;p18">
            <a:extLst>
              <a:ext uri="{FF2B5EF4-FFF2-40B4-BE49-F238E27FC236}">
                <a16:creationId xmlns:a16="http://schemas.microsoft.com/office/drawing/2014/main" id="{37F10D42-0B12-B2E5-1308-4C2D9D9926B7}"/>
              </a:ext>
            </a:extLst>
          </p:cNvPr>
          <p:cNvSpPr txBox="1">
            <a:spLocks noGrp="1"/>
          </p:cNvSpPr>
          <p:nvPr>
            <p:ph type="title"/>
          </p:nvPr>
        </p:nvSpPr>
        <p:spPr/>
        <p:txBody>
          <a:bodyPr/>
          <a:lstStyle>
            <a:lvl1pPr>
              <a:defRPr/>
            </a:lvl1pPr>
          </a:lstStyle>
          <a:p>
            <a:pPr lvl="0"/>
            <a:endParaRPr lang="zh-TW" altLang="en-US"/>
          </a:p>
        </p:txBody>
      </p:sp>
      <p:sp>
        <p:nvSpPr>
          <p:cNvPr id="3" name="Google Shape;35;p18">
            <a:extLst>
              <a:ext uri="{FF2B5EF4-FFF2-40B4-BE49-F238E27FC236}">
                <a16:creationId xmlns:a16="http://schemas.microsoft.com/office/drawing/2014/main" id="{17DF3865-2A67-7A66-ACAA-5266B773756F}"/>
              </a:ext>
            </a:extLst>
          </p:cNvPr>
          <p:cNvSpPr txBox="1">
            <a:spLocks noGrp="1"/>
          </p:cNvSpPr>
          <p:nvPr>
            <p:ph type="body" orient="vert" idx="1"/>
          </p:nvPr>
        </p:nvSpPr>
        <p:spPr>
          <a:xfrm rot="5400013">
            <a:off x="3920335" y="-1256505"/>
            <a:ext cx="4351336" cy="10515600"/>
          </a:xfrm>
        </p:spPr>
        <p:txBody>
          <a:bodyPr/>
          <a:lstStyle>
            <a:lvl1pPr>
              <a:defRPr/>
            </a:lvl1pPr>
          </a:lstStyle>
          <a:p>
            <a:pPr lvl="0"/>
            <a:endParaRPr lang="zh-TW" altLang="en-US"/>
          </a:p>
        </p:txBody>
      </p:sp>
      <p:sp>
        <p:nvSpPr>
          <p:cNvPr id="4" name="Google Shape;36;p18">
            <a:extLst>
              <a:ext uri="{FF2B5EF4-FFF2-40B4-BE49-F238E27FC236}">
                <a16:creationId xmlns:a16="http://schemas.microsoft.com/office/drawing/2014/main" id="{0106A69E-8515-0054-6029-C147A004D4E0}"/>
              </a:ext>
            </a:extLst>
          </p:cNvPr>
          <p:cNvSpPr txBox="1">
            <a:spLocks noGrp="1"/>
          </p:cNvSpPr>
          <p:nvPr>
            <p:ph type="dt" sz="half" idx="7"/>
          </p:nvPr>
        </p:nvSpPr>
        <p:spPr/>
        <p:txBody>
          <a:bodyPr/>
          <a:lstStyle>
            <a:lvl1pPr>
              <a:defRPr/>
            </a:lvl1pPr>
          </a:lstStyle>
          <a:p>
            <a:pPr lvl="0"/>
            <a:endParaRPr lang="zh-TW" altLang="en-US"/>
          </a:p>
        </p:txBody>
      </p:sp>
      <p:sp>
        <p:nvSpPr>
          <p:cNvPr id="5" name="Google Shape;37;p18">
            <a:extLst>
              <a:ext uri="{FF2B5EF4-FFF2-40B4-BE49-F238E27FC236}">
                <a16:creationId xmlns:a16="http://schemas.microsoft.com/office/drawing/2014/main" id="{79A67131-96C4-B41C-0E7C-BFC9B970C506}"/>
              </a:ext>
            </a:extLst>
          </p:cNvPr>
          <p:cNvSpPr txBox="1">
            <a:spLocks noGrp="1"/>
          </p:cNvSpPr>
          <p:nvPr>
            <p:ph type="ftr" sz="quarter" idx="9"/>
          </p:nvPr>
        </p:nvSpPr>
        <p:spPr/>
        <p:txBody>
          <a:bodyPr/>
          <a:lstStyle>
            <a:lvl1pPr>
              <a:defRPr/>
            </a:lvl1pPr>
          </a:lstStyle>
          <a:p>
            <a:pPr lvl="0"/>
            <a:endParaRPr lang="zh-TW" altLang="en-US"/>
          </a:p>
        </p:txBody>
      </p:sp>
      <p:sp>
        <p:nvSpPr>
          <p:cNvPr id="6" name="Google Shape;38;p18">
            <a:extLst>
              <a:ext uri="{FF2B5EF4-FFF2-40B4-BE49-F238E27FC236}">
                <a16:creationId xmlns:a16="http://schemas.microsoft.com/office/drawing/2014/main" id="{1E7C4BB2-4819-D9E6-A445-CFE133174AB4}"/>
              </a:ext>
            </a:extLst>
          </p:cNvPr>
          <p:cNvSpPr txBox="1">
            <a:spLocks noGrp="1"/>
          </p:cNvSpPr>
          <p:nvPr>
            <p:ph type="sldNum" sz="quarter" idx="8"/>
          </p:nvPr>
        </p:nvSpPr>
        <p:spPr/>
        <p:txBody>
          <a:bodyPr/>
          <a:lstStyle>
            <a:lvl1pPr>
              <a:defRPr/>
            </a:lvl1pPr>
          </a:lstStyle>
          <a:p>
            <a:pPr lvl="0"/>
            <a:fld id="{7DA3B0F3-44F1-4B2D-BA68-140910CAE866}" type="slidenum">
              <a:t>‹#›</a:t>
            </a:fld>
            <a:endParaRPr lang="en-US"/>
          </a:p>
        </p:txBody>
      </p:sp>
    </p:spTree>
    <p:extLst>
      <p:ext uri="{BB962C8B-B14F-4D97-AF65-F5344CB8AC3E}">
        <p14:creationId xmlns:p14="http://schemas.microsoft.com/office/powerpoint/2010/main" val="1224875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picTx" preserve="1">
  <p:cSld name="PICTURE_WITH_CAPTION_TEXT">
    <p:spTree>
      <p:nvGrpSpPr>
        <p:cNvPr id="1" name=""/>
        <p:cNvGrpSpPr/>
        <p:nvPr/>
      </p:nvGrpSpPr>
      <p:grpSpPr>
        <a:xfrm>
          <a:off x="0" y="0"/>
          <a:ext cx="0" cy="0"/>
          <a:chOff x="0" y="0"/>
          <a:chExt cx="0" cy="0"/>
        </a:xfrm>
      </p:grpSpPr>
      <p:sp>
        <p:nvSpPr>
          <p:cNvPr id="2" name="Google Shape;40;p19">
            <a:extLst>
              <a:ext uri="{FF2B5EF4-FFF2-40B4-BE49-F238E27FC236}">
                <a16:creationId xmlns:a16="http://schemas.microsoft.com/office/drawing/2014/main" id="{EEDAAC2D-D625-81AA-A85D-260A08FD266C}"/>
              </a:ext>
            </a:extLst>
          </p:cNvPr>
          <p:cNvSpPr txBox="1">
            <a:spLocks noGrp="1"/>
          </p:cNvSpPr>
          <p:nvPr>
            <p:ph type="title"/>
          </p:nvPr>
        </p:nvSpPr>
        <p:spPr>
          <a:xfrm>
            <a:off x="839784" y="457200"/>
            <a:ext cx="3932240" cy="1600200"/>
          </a:xfrm>
        </p:spPr>
        <p:txBody>
          <a:bodyPr anchor="b"/>
          <a:lstStyle>
            <a:lvl1pPr>
              <a:defRPr sz="3200"/>
            </a:lvl1pPr>
          </a:lstStyle>
          <a:p>
            <a:pPr lvl="0"/>
            <a:endParaRPr lang="zh-TW" altLang="en-US"/>
          </a:p>
        </p:txBody>
      </p:sp>
      <p:sp>
        <p:nvSpPr>
          <p:cNvPr id="3" name="Google Shape;42;p19">
            <a:extLst>
              <a:ext uri="{FF2B5EF4-FFF2-40B4-BE49-F238E27FC236}">
                <a16:creationId xmlns:a16="http://schemas.microsoft.com/office/drawing/2014/main" id="{1E9C39B5-3C93-26C0-FCCF-B0EF561BE9DC}"/>
              </a:ext>
            </a:extLst>
          </p:cNvPr>
          <p:cNvSpPr txBox="1">
            <a:spLocks noGrp="1"/>
          </p:cNvSpPr>
          <p:nvPr>
            <p:ph type="body" idx="2"/>
          </p:nvPr>
        </p:nvSpPr>
        <p:spPr>
          <a:xfrm>
            <a:off x="839784" y="2057400"/>
            <a:ext cx="3932240" cy="3811584"/>
          </a:xfrm>
        </p:spPr>
        <p:txBody>
          <a:bodyPr/>
          <a:lstStyle>
            <a:lvl1pPr indent="-228600">
              <a:buNone/>
              <a:defRPr sz="1600"/>
            </a:lvl1pPr>
          </a:lstStyle>
          <a:p>
            <a:pPr lvl="0"/>
            <a:endParaRPr lang="zh-TW" altLang="en-US"/>
          </a:p>
        </p:txBody>
      </p:sp>
      <p:sp>
        <p:nvSpPr>
          <p:cNvPr id="4" name="Google Shape;43;p19">
            <a:extLst>
              <a:ext uri="{FF2B5EF4-FFF2-40B4-BE49-F238E27FC236}">
                <a16:creationId xmlns:a16="http://schemas.microsoft.com/office/drawing/2014/main" id="{F1240BD7-2787-B95A-E13A-060343A989C6}"/>
              </a:ext>
            </a:extLst>
          </p:cNvPr>
          <p:cNvSpPr txBox="1">
            <a:spLocks noGrp="1"/>
          </p:cNvSpPr>
          <p:nvPr>
            <p:ph type="dt" sz="half" idx="7"/>
          </p:nvPr>
        </p:nvSpPr>
        <p:spPr/>
        <p:txBody>
          <a:bodyPr/>
          <a:lstStyle>
            <a:lvl1pPr>
              <a:defRPr/>
            </a:lvl1pPr>
          </a:lstStyle>
          <a:p>
            <a:pPr lvl="0"/>
            <a:endParaRPr lang="zh-TW" altLang="en-US"/>
          </a:p>
        </p:txBody>
      </p:sp>
      <p:sp>
        <p:nvSpPr>
          <p:cNvPr id="5" name="Google Shape;44;p19">
            <a:extLst>
              <a:ext uri="{FF2B5EF4-FFF2-40B4-BE49-F238E27FC236}">
                <a16:creationId xmlns:a16="http://schemas.microsoft.com/office/drawing/2014/main" id="{265B2BCC-269F-4345-97D0-CB0197675A8C}"/>
              </a:ext>
            </a:extLst>
          </p:cNvPr>
          <p:cNvSpPr txBox="1">
            <a:spLocks noGrp="1"/>
          </p:cNvSpPr>
          <p:nvPr>
            <p:ph type="ftr" sz="quarter" idx="9"/>
          </p:nvPr>
        </p:nvSpPr>
        <p:spPr/>
        <p:txBody>
          <a:bodyPr/>
          <a:lstStyle>
            <a:lvl1pPr>
              <a:defRPr/>
            </a:lvl1pPr>
          </a:lstStyle>
          <a:p>
            <a:pPr lvl="0"/>
            <a:endParaRPr lang="zh-TW" altLang="en-US"/>
          </a:p>
        </p:txBody>
      </p:sp>
      <p:sp>
        <p:nvSpPr>
          <p:cNvPr id="6" name="Google Shape;45;p19">
            <a:extLst>
              <a:ext uri="{FF2B5EF4-FFF2-40B4-BE49-F238E27FC236}">
                <a16:creationId xmlns:a16="http://schemas.microsoft.com/office/drawing/2014/main" id="{0793E6BB-29BC-A35D-9FD5-4BF4EC43D3BC}"/>
              </a:ext>
            </a:extLst>
          </p:cNvPr>
          <p:cNvSpPr txBox="1">
            <a:spLocks noGrp="1"/>
          </p:cNvSpPr>
          <p:nvPr>
            <p:ph type="sldNum" sz="quarter" idx="8"/>
          </p:nvPr>
        </p:nvSpPr>
        <p:spPr/>
        <p:txBody>
          <a:bodyPr/>
          <a:lstStyle>
            <a:lvl1pPr>
              <a:defRPr/>
            </a:lvl1pPr>
          </a:lstStyle>
          <a:p>
            <a:pPr lvl="0"/>
            <a:fld id="{4E4FBB6D-07D1-4CCD-802E-FE8965AAC76A}" type="slidenum">
              <a:t>‹#›</a:t>
            </a:fld>
            <a:endParaRPr lang="en-US"/>
          </a:p>
        </p:txBody>
      </p:sp>
    </p:spTree>
    <p:extLst>
      <p:ext uri="{BB962C8B-B14F-4D97-AF65-F5344CB8AC3E}">
        <p14:creationId xmlns:p14="http://schemas.microsoft.com/office/powerpoint/2010/main" val="23990178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Tx" preserve="1">
  <p:cSld name="OBJECT_WITH_CAPTION_TEXT">
    <p:spTree>
      <p:nvGrpSpPr>
        <p:cNvPr id="1" name=""/>
        <p:cNvGrpSpPr/>
        <p:nvPr/>
      </p:nvGrpSpPr>
      <p:grpSpPr>
        <a:xfrm>
          <a:off x="0" y="0"/>
          <a:ext cx="0" cy="0"/>
          <a:chOff x="0" y="0"/>
          <a:chExt cx="0" cy="0"/>
        </a:xfrm>
      </p:grpSpPr>
      <p:sp>
        <p:nvSpPr>
          <p:cNvPr id="2" name="Google Shape;47;p20">
            <a:extLst>
              <a:ext uri="{FF2B5EF4-FFF2-40B4-BE49-F238E27FC236}">
                <a16:creationId xmlns:a16="http://schemas.microsoft.com/office/drawing/2014/main" id="{DE160D19-A74E-A00B-8C42-F36DC198D5CC}"/>
              </a:ext>
            </a:extLst>
          </p:cNvPr>
          <p:cNvSpPr txBox="1">
            <a:spLocks noGrp="1"/>
          </p:cNvSpPr>
          <p:nvPr>
            <p:ph type="title"/>
          </p:nvPr>
        </p:nvSpPr>
        <p:spPr>
          <a:xfrm>
            <a:off x="839784" y="457200"/>
            <a:ext cx="3932240" cy="1600200"/>
          </a:xfrm>
        </p:spPr>
        <p:txBody>
          <a:bodyPr anchor="b"/>
          <a:lstStyle>
            <a:lvl1pPr>
              <a:defRPr sz="3200"/>
            </a:lvl1pPr>
          </a:lstStyle>
          <a:p>
            <a:pPr lvl="0"/>
            <a:endParaRPr lang="zh-TW" altLang="en-US"/>
          </a:p>
        </p:txBody>
      </p:sp>
      <p:sp>
        <p:nvSpPr>
          <p:cNvPr id="3" name="Google Shape;48;p20">
            <a:extLst>
              <a:ext uri="{FF2B5EF4-FFF2-40B4-BE49-F238E27FC236}">
                <a16:creationId xmlns:a16="http://schemas.microsoft.com/office/drawing/2014/main" id="{9CD59669-63DD-C6A2-1D00-56F9B425AD21}"/>
              </a:ext>
            </a:extLst>
          </p:cNvPr>
          <p:cNvSpPr txBox="1">
            <a:spLocks noGrp="1"/>
          </p:cNvSpPr>
          <p:nvPr>
            <p:ph type="body" idx="2"/>
          </p:nvPr>
        </p:nvSpPr>
        <p:spPr>
          <a:xfrm>
            <a:off x="5183184" y="987423"/>
            <a:ext cx="6172200" cy="4873623"/>
          </a:xfrm>
        </p:spPr>
        <p:txBody>
          <a:bodyPr/>
          <a:lstStyle>
            <a:lvl1pPr indent="-431797">
              <a:buSzPts val="3200"/>
              <a:defRPr sz="3200"/>
            </a:lvl1pPr>
          </a:lstStyle>
          <a:p>
            <a:pPr lvl="0"/>
            <a:endParaRPr lang="zh-TW" altLang="en-US"/>
          </a:p>
        </p:txBody>
      </p:sp>
      <p:sp>
        <p:nvSpPr>
          <p:cNvPr id="4" name="Google Shape;49;p20">
            <a:extLst>
              <a:ext uri="{FF2B5EF4-FFF2-40B4-BE49-F238E27FC236}">
                <a16:creationId xmlns:a16="http://schemas.microsoft.com/office/drawing/2014/main" id="{32C38629-FC74-67CC-3DCB-1AF79DD40993}"/>
              </a:ext>
            </a:extLst>
          </p:cNvPr>
          <p:cNvSpPr txBox="1">
            <a:spLocks noGrp="1"/>
          </p:cNvSpPr>
          <p:nvPr>
            <p:ph idx="1"/>
          </p:nvPr>
        </p:nvSpPr>
        <p:spPr>
          <a:xfrm>
            <a:off x="839784" y="2057400"/>
            <a:ext cx="3932240" cy="3811584"/>
          </a:xfrm>
        </p:spPr>
        <p:txBody>
          <a:bodyPr/>
          <a:lstStyle>
            <a:lvl1pPr indent="-228600">
              <a:buNone/>
              <a:defRPr sz="1600"/>
            </a:lvl1pPr>
          </a:lstStyle>
          <a:p>
            <a:pPr lvl="0"/>
            <a:endParaRPr lang="zh-TW" altLang="en-US"/>
          </a:p>
        </p:txBody>
      </p:sp>
      <p:sp>
        <p:nvSpPr>
          <p:cNvPr id="5" name="Google Shape;50;p20">
            <a:extLst>
              <a:ext uri="{FF2B5EF4-FFF2-40B4-BE49-F238E27FC236}">
                <a16:creationId xmlns:a16="http://schemas.microsoft.com/office/drawing/2014/main" id="{15FF6CEE-8351-44BB-D1C1-56F0606CC971}"/>
              </a:ext>
            </a:extLst>
          </p:cNvPr>
          <p:cNvSpPr txBox="1">
            <a:spLocks noGrp="1"/>
          </p:cNvSpPr>
          <p:nvPr>
            <p:ph type="dt" sz="half" idx="7"/>
          </p:nvPr>
        </p:nvSpPr>
        <p:spPr/>
        <p:txBody>
          <a:bodyPr/>
          <a:lstStyle>
            <a:lvl1pPr>
              <a:defRPr/>
            </a:lvl1pPr>
          </a:lstStyle>
          <a:p>
            <a:pPr lvl="0"/>
            <a:endParaRPr lang="zh-TW" altLang="en-US"/>
          </a:p>
        </p:txBody>
      </p:sp>
      <p:sp>
        <p:nvSpPr>
          <p:cNvPr id="6" name="Google Shape;51;p20">
            <a:extLst>
              <a:ext uri="{FF2B5EF4-FFF2-40B4-BE49-F238E27FC236}">
                <a16:creationId xmlns:a16="http://schemas.microsoft.com/office/drawing/2014/main" id="{6E12CDC2-849C-7C5F-0B9C-E52D0E7F1340}"/>
              </a:ext>
            </a:extLst>
          </p:cNvPr>
          <p:cNvSpPr txBox="1">
            <a:spLocks noGrp="1"/>
          </p:cNvSpPr>
          <p:nvPr>
            <p:ph type="ftr" sz="quarter" idx="9"/>
          </p:nvPr>
        </p:nvSpPr>
        <p:spPr/>
        <p:txBody>
          <a:bodyPr/>
          <a:lstStyle>
            <a:lvl1pPr>
              <a:defRPr/>
            </a:lvl1pPr>
          </a:lstStyle>
          <a:p>
            <a:pPr lvl="0"/>
            <a:endParaRPr lang="zh-TW" altLang="en-US"/>
          </a:p>
        </p:txBody>
      </p:sp>
      <p:sp>
        <p:nvSpPr>
          <p:cNvPr id="7" name="Google Shape;52;p20">
            <a:extLst>
              <a:ext uri="{FF2B5EF4-FFF2-40B4-BE49-F238E27FC236}">
                <a16:creationId xmlns:a16="http://schemas.microsoft.com/office/drawing/2014/main" id="{3069F3B6-1EF3-CC8B-C2E0-85E96AAE91EC}"/>
              </a:ext>
            </a:extLst>
          </p:cNvPr>
          <p:cNvSpPr txBox="1">
            <a:spLocks noGrp="1"/>
          </p:cNvSpPr>
          <p:nvPr>
            <p:ph type="sldNum" sz="quarter" idx="8"/>
          </p:nvPr>
        </p:nvSpPr>
        <p:spPr/>
        <p:txBody>
          <a:bodyPr/>
          <a:lstStyle>
            <a:lvl1pPr>
              <a:defRPr/>
            </a:lvl1pPr>
          </a:lstStyle>
          <a:p>
            <a:pPr lvl="0"/>
            <a:fld id="{D4420290-0EB8-4115-AC70-7606FAAF9EEE}" type="slidenum">
              <a:t>‹#›</a:t>
            </a:fld>
            <a:endParaRPr lang="en-US"/>
          </a:p>
        </p:txBody>
      </p:sp>
    </p:spTree>
    <p:extLst>
      <p:ext uri="{BB962C8B-B14F-4D97-AF65-F5344CB8AC3E}">
        <p14:creationId xmlns:p14="http://schemas.microsoft.com/office/powerpoint/2010/main" val="27949047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Google Shape;54;p21">
            <a:extLst>
              <a:ext uri="{FF2B5EF4-FFF2-40B4-BE49-F238E27FC236}">
                <a16:creationId xmlns:a16="http://schemas.microsoft.com/office/drawing/2014/main" id="{DBD0F818-175E-D638-D971-69A7539AE932}"/>
              </a:ext>
            </a:extLst>
          </p:cNvPr>
          <p:cNvSpPr txBox="1">
            <a:spLocks noGrp="1"/>
          </p:cNvSpPr>
          <p:nvPr>
            <p:ph type="dt" sz="half" idx="7"/>
          </p:nvPr>
        </p:nvSpPr>
        <p:spPr/>
        <p:txBody>
          <a:bodyPr/>
          <a:lstStyle>
            <a:lvl1pPr>
              <a:defRPr/>
            </a:lvl1pPr>
          </a:lstStyle>
          <a:p>
            <a:pPr lvl="0"/>
            <a:endParaRPr lang="zh-TW" altLang="en-US"/>
          </a:p>
        </p:txBody>
      </p:sp>
      <p:sp>
        <p:nvSpPr>
          <p:cNvPr id="3" name="Google Shape;55;p21">
            <a:extLst>
              <a:ext uri="{FF2B5EF4-FFF2-40B4-BE49-F238E27FC236}">
                <a16:creationId xmlns:a16="http://schemas.microsoft.com/office/drawing/2014/main" id="{F9F3C58B-08D9-FC0F-82A5-4340CF0D987B}"/>
              </a:ext>
            </a:extLst>
          </p:cNvPr>
          <p:cNvSpPr txBox="1">
            <a:spLocks noGrp="1"/>
          </p:cNvSpPr>
          <p:nvPr>
            <p:ph type="ftr" sz="quarter" idx="9"/>
          </p:nvPr>
        </p:nvSpPr>
        <p:spPr/>
        <p:txBody>
          <a:bodyPr/>
          <a:lstStyle>
            <a:lvl1pPr>
              <a:defRPr/>
            </a:lvl1pPr>
          </a:lstStyle>
          <a:p>
            <a:pPr lvl="0"/>
            <a:endParaRPr lang="zh-TW" altLang="en-US"/>
          </a:p>
        </p:txBody>
      </p:sp>
      <p:sp>
        <p:nvSpPr>
          <p:cNvPr id="4" name="Google Shape;56;p21">
            <a:extLst>
              <a:ext uri="{FF2B5EF4-FFF2-40B4-BE49-F238E27FC236}">
                <a16:creationId xmlns:a16="http://schemas.microsoft.com/office/drawing/2014/main" id="{0AABED0D-965F-1D5E-8B34-564F465F286B}"/>
              </a:ext>
            </a:extLst>
          </p:cNvPr>
          <p:cNvSpPr txBox="1">
            <a:spLocks noGrp="1"/>
          </p:cNvSpPr>
          <p:nvPr>
            <p:ph type="sldNum" sz="quarter" idx="8"/>
          </p:nvPr>
        </p:nvSpPr>
        <p:spPr/>
        <p:txBody>
          <a:bodyPr/>
          <a:lstStyle>
            <a:lvl1pPr>
              <a:defRPr/>
            </a:lvl1pPr>
          </a:lstStyle>
          <a:p>
            <a:pPr lvl="0"/>
            <a:fld id="{0870661A-F779-4C2E-B424-D3812068C460}" type="slidenum">
              <a:t>‹#›</a:t>
            </a:fld>
            <a:endParaRPr lang="en-US"/>
          </a:p>
        </p:txBody>
      </p:sp>
    </p:spTree>
    <p:extLst>
      <p:ext uri="{BB962C8B-B14F-4D97-AF65-F5344CB8AC3E}">
        <p14:creationId xmlns:p14="http://schemas.microsoft.com/office/powerpoint/2010/main" val="9894264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_ONLY">
    <p:spTree>
      <p:nvGrpSpPr>
        <p:cNvPr id="1" name=""/>
        <p:cNvGrpSpPr/>
        <p:nvPr/>
      </p:nvGrpSpPr>
      <p:grpSpPr>
        <a:xfrm>
          <a:off x="0" y="0"/>
          <a:ext cx="0" cy="0"/>
          <a:chOff x="0" y="0"/>
          <a:chExt cx="0" cy="0"/>
        </a:xfrm>
      </p:grpSpPr>
      <p:sp>
        <p:nvSpPr>
          <p:cNvPr id="2" name="Google Shape;58;p22">
            <a:extLst>
              <a:ext uri="{FF2B5EF4-FFF2-40B4-BE49-F238E27FC236}">
                <a16:creationId xmlns:a16="http://schemas.microsoft.com/office/drawing/2014/main" id="{C0109761-D1E6-4EEC-E677-615B0867A677}"/>
              </a:ext>
            </a:extLst>
          </p:cNvPr>
          <p:cNvSpPr txBox="1">
            <a:spLocks noGrp="1"/>
          </p:cNvSpPr>
          <p:nvPr>
            <p:ph type="title"/>
          </p:nvPr>
        </p:nvSpPr>
        <p:spPr/>
        <p:txBody>
          <a:bodyPr/>
          <a:lstStyle>
            <a:lvl1pPr>
              <a:defRPr/>
            </a:lvl1pPr>
          </a:lstStyle>
          <a:p>
            <a:pPr lvl="0"/>
            <a:endParaRPr lang="zh-TW" altLang="en-US"/>
          </a:p>
        </p:txBody>
      </p:sp>
      <p:sp>
        <p:nvSpPr>
          <p:cNvPr id="3" name="Google Shape;59;p22">
            <a:extLst>
              <a:ext uri="{FF2B5EF4-FFF2-40B4-BE49-F238E27FC236}">
                <a16:creationId xmlns:a16="http://schemas.microsoft.com/office/drawing/2014/main" id="{E8E1ECA5-38E0-33E9-8C02-98519B6EA07C}"/>
              </a:ext>
            </a:extLst>
          </p:cNvPr>
          <p:cNvSpPr txBox="1">
            <a:spLocks noGrp="1"/>
          </p:cNvSpPr>
          <p:nvPr>
            <p:ph type="dt" sz="half" idx="7"/>
          </p:nvPr>
        </p:nvSpPr>
        <p:spPr/>
        <p:txBody>
          <a:bodyPr/>
          <a:lstStyle>
            <a:lvl1pPr>
              <a:defRPr/>
            </a:lvl1pPr>
          </a:lstStyle>
          <a:p>
            <a:pPr lvl="0"/>
            <a:endParaRPr lang="zh-TW" altLang="en-US"/>
          </a:p>
        </p:txBody>
      </p:sp>
      <p:sp>
        <p:nvSpPr>
          <p:cNvPr id="4" name="Google Shape;60;p22">
            <a:extLst>
              <a:ext uri="{FF2B5EF4-FFF2-40B4-BE49-F238E27FC236}">
                <a16:creationId xmlns:a16="http://schemas.microsoft.com/office/drawing/2014/main" id="{DA8BF372-1C66-3455-A214-365F324F520D}"/>
              </a:ext>
            </a:extLst>
          </p:cNvPr>
          <p:cNvSpPr txBox="1">
            <a:spLocks noGrp="1"/>
          </p:cNvSpPr>
          <p:nvPr>
            <p:ph type="ftr" sz="quarter" idx="9"/>
          </p:nvPr>
        </p:nvSpPr>
        <p:spPr/>
        <p:txBody>
          <a:bodyPr/>
          <a:lstStyle>
            <a:lvl1pPr>
              <a:defRPr/>
            </a:lvl1pPr>
          </a:lstStyle>
          <a:p>
            <a:pPr lvl="0"/>
            <a:endParaRPr lang="zh-TW" altLang="en-US"/>
          </a:p>
        </p:txBody>
      </p:sp>
      <p:sp>
        <p:nvSpPr>
          <p:cNvPr id="5" name="Google Shape;61;p22">
            <a:extLst>
              <a:ext uri="{FF2B5EF4-FFF2-40B4-BE49-F238E27FC236}">
                <a16:creationId xmlns:a16="http://schemas.microsoft.com/office/drawing/2014/main" id="{8B61CAA4-866B-6DDB-562D-9ACF4DE34525}"/>
              </a:ext>
            </a:extLst>
          </p:cNvPr>
          <p:cNvSpPr txBox="1">
            <a:spLocks noGrp="1"/>
          </p:cNvSpPr>
          <p:nvPr>
            <p:ph type="sldNum" sz="quarter" idx="8"/>
          </p:nvPr>
        </p:nvSpPr>
        <p:spPr/>
        <p:txBody>
          <a:bodyPr/>
          <a:lstStyle>
            <a:lvl1pPr>
              <a:defRPr/>
            </a:lvl1pPr>
          </a:lstStyle>
          <a:p>
            <a:pPr lvl="0"/>
            <a:fld id="{BDFFB408-B7F1-4057-950C-57D3169CA9A9}" type="slidenum">
              <a:t>‹#›</a:t>
            </a:fld>
            <a:endParaRPr lang="en-US"/>
          </a:p>
        </p:txBody>
      </p:sp>
    </p:spTree>
    <p:extLst>
      <p:ext uri="{BB962C8B-B14F-4D97-AF65-F5344CB8AC3E}">
        <p14:creationId xmlns:p14="http://schemas.microsoft.com/office/powerpoint/2010/main" val="19500950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TWO_OBJECTS_WITH_TEXT">
    <p:spTree>
      <p:nvGrpSpPr>
        <p:cNvPr id="1" name=""/>
        <p:cNvGrpSpPr/>
        <p:nvPr/>
      </p:nvGrpSpPr>
      <p:grpSpPr>
        <a:xfrm>
          <a:off x="0" y="0"/>
          <a:ext cx="0" cy="0"/>
          <a:chOff x="0" y="0"/>
          <a:chExt cx="0" cy="0"/>
        </a:xfrm>
      </p:grpSpPr>
      <p:sp>
        <p:nvSpPr>
          <p:cNvPr id="2" name="Google Shape;63;p23">
            <a:extLst>
              <a:ext uri="{FF2B5EF4-FFF2-40B4-BE49-F238E27FC236}">
                <a16:creationId xmlns:a16="http://schemas.microsoft.com/office/drawing/2014/main" id="{AC40DA0C-9B52-2894-33B0-F1BE25FD1E04}"/>
              </a:ext>
            </a:extLst>
          </p:cNvPr>
          <p:cNvSpPr txBox="1">
            <a:spLocks noGrp="1"/>
          </p:cNvSpPr>
          <p:nvPr>
            <p:ph type="title"/>
          </p:nvPr>
        </p:nvSpPr>
        <p:spPr>
          <a:xfrm>
            <a:off x="839784" y="365129"/>
            <a:ext cx="10515600" cy="1325559"/>
          </a:xfrm>
        </p:spPr>
        <p:txBody>
          <a:bodyPr/>
          <a:lstStyle>
            <a:lvl1pPr>
              <a:defRPr/>
            </a:lvl1pPr>
          </a:lstStyle>
          <a:p>
            <a:pPr lvl="0"/>
            <a:endParaRPr lang="zh-TW" altLang="en-US"/>
          </a:p>
        </p:txBody>
      </p:sp>
      <p:sp>
        <p:nvSpPr>
          <p:cNvPr id="3" name="Google Shape;64;p23">
            <a:extLst>
              <a:ext uri="{FF2B5EF4-FFF2-40B4-BE49-F238E27FC236}">
                <a16:creationId xmlns:a16="http://schemas.microsoft.com/office/drawing/2014/main" id="{2A9E0611-CFB9-CAA0-8D30-7D040DE33E86}"/>
              </a:ext>
            </a:extLst>
          </p:cNvPr>
          <p:cNvSpPr txBox="1">
            <a:spLocks noGrp="1"/>
          </p:cNvSpPr>
          <p:nvPr>
            <p:ph type="body" idx="1"/>
          </p:nvPr>
        </p:nvSpPr>
        <p:spPr>
          <a:xfrm>
            <a:off x="839784" y="1681160"/>
            <a:ext cx="5157782" cy="823910"/>
          </a:xfrm>
        </p:spPr>
        <p:txBody>
          <a:bodyPr anchor="b"/>
          <a:lstStyle>
            <a:lvl1pPr indent="-228600">
              <a:buNone/>
              <a:defRPr sz="2400" b="1"/>
            </a:lvl1pPr>
          </a:lstStyle>
          <a:p>
            <a:pPr lvl="0"/>
            <a:endParaRPr lang="zh-TW" altLang="en-US"/>
          </a:p>
        </p:txBody>
      </p:sp>
      <p:sp>
        <p:nvSpPr>
          <p:cNvPr id="4" name="Google Shape;65;p23">
            <a:extLst>
              <a:ext uri="{FF2B5EF4-FFF2-40B4-BE49-F238E27FC236}">
                <a16:creationId xmlns:a16="http://schemas.microsoft.com/office/drawing/2014/main" id="{FBE7E58B-3F2C-BE1A-F3CF-26C5BC8EF88F}"/>
              </a:ext>
            </a:extLst>
          </p:cNvPr>
          <p:cNvSpPr txBox="1">
            <a:spLocks noGrp="1"/>
          </p:cNvSpPr>
          <p:nvPr>
            <p:ph type="body" idx="3"/>
          </p:nvPr>
        </p:nvSpPr>
        <p:spPr>
          <a:xfrm>
            <a:off x="839784" y="2505071"/>
            <a:ext cx="5157782" cy="3684583"/>
          </a:xfrm>
        </p:spPr>
        <p:txBody>
          <a:bodyPr/>
          <a:lstStyle>
            <a:lvl1pPr>
              <a:defRPr/>
            </a:lvl1pPr>
          </a:lstStyle>
          <a:p>
            <a:pPr lvl="0"/>
            <a:endParaRPr lang="zh-TW" altLang="en-US"/>
          </a:p>
        </p:txBody>
      </p:sp>
      <p:sp>
        <p:nvSpPr>
          <p:cNvPr id="5" name="Google Shape;66;p23">
            <a:extLst>
              <a:ext uri="{FF2B5EF4-FFF2-40B4-BE49-F238E27FC236}">
                <a16:creationId xmlns:a16="http://schemas.microsoft.com/office/drawing/2014/main" id="{F186B126-6C9B-1F26-BD42-FA203D7F868C}"/>
              </a:ext>
            </a:extLst>
          </p:cNvPr>
          <p:cNvSpPr txBox="1">
            <a:spLocks noGrp="1"/>
          </p:cNvSpPr>
          <p:nvPr>
            <p:ph idx="2"/>
          </p:nvPr>
        </p:nvSpPr>
        <p:spPr>
          <a:xfrm>
            <a:off x="6172200" y="1681160"/>
            <a:ext cx="5183184" cy="823910"/>
          </a:xfrm>
        </p:spPr>
        <p:txBody>
          <a:bodyPr anchor="b"/>
          <a:lstStyle>
            <a:lvl1pPr indent="-228600">
              <a:buNone/>
              <a:defRPr sz="2400" b="1"/>
            </a:lvl1pPr>
          </a:lstStyle>
          <a:p>
            <a:pPr lvl="0"/>
            <a:endParaRPr lang="zh-TW" altLang="en-US"/>
          </a:p>
        </p:txBody>
      </p:sp>
      <p:sp>
        <p:nvSpPr>
          <p:cNvPr id="6" name="Google Shape;67;p23">
            <a:extLst>
              <a:ext uri="{FF2B5EF4-FFF2-40B4-BE49-F238E27FC236}">
                <a16:creationId xmlns:a16="http://schemas.microsoft.com/office/drawing/2014/main" id="{4CA2F5BD-84B7-E6A5-5B63-A24D1F98A05E}"/>
              </a:ext>
            </a:extLst>
          </p:cNvPr>
          <p:cNvSpPr txBox="1">
            <a:spLocks noGrp="1"/>
          </p:cNvSpPr>
          <p:nvPr>
            <p:ph idx="4"/>
          </p:nvPr>
        </p:nvSpPr>
        <p:spPr>
          <a:xfrm>
            <a:off x="6172200" y="2505071"/>
            <a:ext cx="5183184" cy="3684583"/>
          </a:xfrm>
        </p:spPr>
        <p:txBody>
          <a:bodyPr/>
          <a:lstStyle>
            <a:lvl1pPr>
              <a:defRPr/>
            </a:lvl1pPr>
          </a:lstStyle>
          <a:p>
            <a:pPr lvl="0"/>
            <a:endParaRPr lang="zh-TW" altLang="en-US"/>
          </a:p>
        </p:txBody>
      </p:sp>
      <p:sp>
        <p:nvSpPr>
          <p:cNvPr id="7" name="Google Shape;68;p23">
            <a:extLst>
              <a:ext uri="{FF2B5EF4-FFF2-40B4-BE49-F238E27FC236}">
                <a16:creationId xmlns:a16="http://schemas.microsoft.com/office/drawing/2014/main" id="{B4230647-8DBB-076E-3914-2C0852A2FFBD}"/>
              </a:ext>
            </a:extLst>
          </p:cNvPr>
          <p:cNvSpPr txBox="1">
            <a:spLocks noGrp="1"/>
          </p:cNvSpPr>
          <p:nvPr>
            <p:ph type="dt" sz="half" idx="7"/>
          </p:nvPr>
        </p:nvSpPr>
        <p:spPr/>
        <p:txBody>
          <a:bodyPr/>
          <a:lstStyle>
            <a:lvl1pPr>
              <a:defRPr/>
            </a:lvl1pPr>
          </a:lstStyle>
          <a:p>
            <a:pPr lvl="0"/>
            <a:endParaRPr lang="zh-TW" altLang="en-US"/>
          </a:p>
        </p:txBody>
      </p:sp>
      <p:sp>
        <p:nvSpPr>
          <p:cNvPr id="8" name="Google Shape;69;p23">
            <a:extLst>
              <a:ext uri="{FF2B5EF4-FFF2-40B4-BE49-F238E27FC236}">
                <a16:creationId xmlns:a16="http://schemas.microsoft.com/office/drawing/2014/main" id="{34E44BA6-DB3F-DEF1-20A7-46A840BAD164}"/>
              </a:ext>
            </a:extLst>
          </p:cNvPr>
          <p:cNvSpPr txBox="1">
            <a:spLocks noGrp="1"/>
          </p:cNvSpPr>
          <p:nvPr>
            <p:ph type="ftr" sz="quarter" idx="9"/>
          </p:nvPr>
        </p:nvSpPr>
        <p:spPr/>
        <p:txBody>
          <a:bodyPr/>
          <a:lstStyle>
            <a:lvl1pPr>
              <a:defRPr/>
            </a:lvl1pPr>
          </a:lstStyle>
          <a:p>
            <a:pPr lvl="0"/>
            <a:endParaRPr lang="zh-TW" altLang="en-US"/>
          </a:p>
        </p:txBody>
      </p:sp>
      <p:sp>
        <p:nvSpPr>
          <p:cNvPr id="9" name="Google Shape;70;p23">
            <a:extLst>
              <a:ext uri="{FF2B5EF4-FFF2-40B4-BE49-F238E27FC236}">
                <a16:creationId xmlns:a16="http://schemas.microsoft.com/office/drawing/2014/main" id="{8130665B-BE09-B680-D548-38A49DB560D1}"/>
              </a:ext>
            </a:extLst>
          </p:cNvPr>
          <p:cNvSpPr txBox="1">
            <a:spLocks noGrp="1"/>
          </p:cNvSpPr>
          <p:nvPr>
            <p:ph type="sldNum" sz="quarter" idx="8"/>
          </p:nvPr>
        </p:nvSpPr>
        <p:spPr/>
        <p:txBody>
          <a:bodyPr/>
          <a:lstStyle>
            <a:lvl1pPr>
              <a:defRPr/>
            </a:lvl1pPr>
          </a:lstStyle>
          <a:p>
            <a:pPr lvl="0"/>
            <a:fld id="{A700D8AC-5F2E-4B25-9FFC-D81E22092ADD}" type="slidenum">
              <a:t>‹#›</a:t>
            </a:fld>
            <a:endParaRPr lang="en-US"/>
          </a:p>
        </p:txBody>
      </p:sp>
    </p:spTree>
    <p:extLst>
      <p:ext uri="{BB962C8B-B14F-4D97-AF65-F5344CB8AC3E}">
        <p14:creationId xmlns:p14="http://schemas.microsoft.com/office/powerpoint/2010/main" val="23212409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Google Shape;10;p14">
            <a:extLst>
              <a:ext uri="{FF2B5EF4-FFF2-40B4-BE49-F238E27FC236}">
                <a16:creationId xmlns:a16="http://schemas.microsoft.com/office/drawing/2014/main" id="{BE00F583-9746-E2A1-0886-D39A07D1DAC0}"/>
              </a:ext>
            </a:extLst>
          </p:cNvPr>
          <p:cNvSpPr txBox="1">
            <a:spLocks noGrp="1"/>
          </p:cNvSpPr>
          <p:nvPr>
            <p:ph type="title"/>
          </p:nvPr>
        </p:nvSpPr>
        <p:spPr>
          <a:xfrm>
            <a:off x="838203" y="365129"/>
            <a:ext cx="10515600" cy="1325559"/>
          </a:xfrm>
          <a:prstGeom prst="rect">
            <a:avLst/>
          </a:prstGeom>
          <a:noFill/>
          <a:ln>
            <a:noFill/>
          </a:ln>
        </p:spPr>
        <p:txBody>
          <a:bodyPr vert="horz" wrap="square" lIns="91421" tIns="45701" rIns="91421" bIns="45701" anchor="ctr" anchorCtr="0" compatLnSpc="1">
            <a:noAutofit/>
          </a:bodyPr>
          <a:lstStyle/>
          <a:p>
            <a:pPr lvl="0"/>
            <a:endParaRPr lang="zh-TW" altLang="en-US"/>
          </a:p>
        </p:txBody>
      </p:sp>
      <p:sp>
        <p:nvSpPr>
          <p:cNvPr id="3" name="Google Shape;11;p14">
            <a:extLst>
              <a:ext uri="{FF2B5EF4-FFF2-40B4-BE49-F238E27FC236}">
                <a16:creationId xmlns:a16="http://schemas.microsoft.com/office/drawing/2014/main" id="{11882E76-E6C0-E054-193F-5F5ED6276B62}"/>
              </a:ext>
            </a:extLst>
          </p:cNvPr>
          <p:cNvSpPr txBox="1">
            <a:spLocks noGrp="1"/>
          </p:cNvSpPr>
          <p:nvPr>
            <p:ph type="body" idx="1"/>
          </p:nvPr>
        </p:nvSpPr>
        <p:spPr>
          <a:xfrm>
            <a:off x="838203" y="1825627"/>
            <a:ext cx="10515600" cy="4351336"/>
          </a:xfrm>
          <a:prstGeom prst="rect">
            <a:avLst/>
          </a:prstGeom>
          <a:noFill/>
          <a:ln>
            <a:noFill/>
          </a:ln>
        </p:spPr>
        <p:txBody>
          <a:bodyPr vert="horz" wrap="square" lIns="91421" tIns="45701" rIns="91421" bIns="45701" anchor="t" anchorCtr="0" compatLnSpc="1">
            <a:noAutofit/>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Google Shape;12;p14">
            <a:extLst>
              <a:ext uri="{FF2B5EF4-FFF2-40B4-BE49-F238E27FC236}">
                <a16:creationId xmlns:a16="http://schemas.microsoft.com/office/drawing/2014/main" id="{ACDAB337-A061-FA92-B143-FAB67FA81924}"/>
              </a:ext>
            </a:extLst>
          </p:cNvPr>
          <p:cNvSpPr txBox="1">
            <a:spLocks noGrp="1"/>
          </p:cNvSpPr>
          <p:nvPr>
            <p:ph type="dt" sz="half" idx="2"/>
          </p:nvPr>
        </p:nvSpPr>
        <p:spPr>
          <a:xfrm>
            <a:off x="838203" y="6356351"/>
            <a:ext cx="2743200" cy="365129"/>
          </a:xfrm>
          <a:prstGeom prst="rect">
            <a:avLst/>
          </a:prstGeom>
          <a:noFill/>
          <a:ln>
            <a:noFill/>
          </a:ln>
        </p:spPr>
        <p:txBody>
          <a:bodyPr vert="horz" wrap="square" lIns="91421" tIns="45701" rIns="91421" bIns="45701" anchor="ctr" anchorCtr="0" compatLnSpc="1">
            <a:noAutofit/>
          </a:bodyPr>
          <a:lstStyle>
            <a:lvl1pPr marL="0" marR="0" lvl="0" indent="0" algn="l" defTabSz="914400" rtl="0" fontAlgn="auto" hangingPunct="1">
              <a:lnSpc>
                <a:spcPct val="100000"/>
              </a:lnSpc>
              <a:spcBef>
                <a:spcPts val="0"/>
              </a:spcBef>
              <a:spcAft>
                <a:spcPts val="0"/>
              </a:spcAft>
              <a:buNone/>
              <a:tabLst/>
              <a:defRPr lang="zh-TW" altLang="en-US" sz="1200" b="0" i="0" u="none" strike="noStrike" kern="0" cap="none" spc="0" baseline="0">
                <a:solidFill>
                  <a:srgbClr val="898989"/>
                </a:solidFill>
                <a:uFillTx/>
                <a:latin typeface="Calibri"/>
                <a:ea typeface="Calibri"/>
                <a:cs typeface="Calibri"/>
              </a:defRPr>
            </a:lvl1pPr>
          </a:lstStyle>
          <a:p>
            <a:pPr lvl="0"/>
            <a:endParaRPr lang="zh-TW" altLang="en-US"/>
          </a:p>
        </p:txBody>
      </p:sp>
      <p:sp>
        <p:nvSpPr>
          <p:cNvPr id="5" name="Google Shape;13;p14">
            <a:extLst>
              <a:ext uri="{FF2B5EF4-FFF2-40B4-BE49-F238E27FC236}">
                <a16:creationId xmlns:a16="http://schemas.microsoft.com/office/drawing/2014/main" id="{356C6976-E445-C398-07DF-12839FA01C9F}"/>
              </a:ext>
            </a:extLst>
          </p:cNvPr>
          <p:cNvSpPr txBox="1">
            <a:spLocks noGrp="1"/>
          </p:cNvSpPr>
          <p:nvPr>
            <p:ph type="ftr" sz="quarter" idx="3"/>
          </p:nvPr>
        </p:nvSpPr>
        <p:spPr>
          <a:xfrm>
            <a:off x="4038603" y="6356351"/>
            <a:ext cx="4114800" cy="365129"/>
          </a:xfrm>
          <a:prstGeom prst="rect">
            <a:avLst/>
          </a:prstGeom>
          <a:noFill/>
          <a:ln>
            <a:noFill/>
          </a:ln>
        </p:spPr>
        <p:txBody>
          <a:bodyPr vert="horz" wrap="square" lIns="91421" tIns="45701" rIns="91421" bIns="45701" anchor="ctr" anchorCtr="1" compatLnSpc="1">
            <a:noAutofit/>
          </a:bodyPr>
          <a:lstStyle>
            <a:lvl1pPr marL="0" marR="0" lvl="0" indent="0" algn="l" defTabSz="914400" rtl="0" fontAlgn="auto" hangingPunct="1">
              <a:lnSpc>
                <a:spcPct val="100000"/>
              </a:lnSpc>
              <a:spcBef>
                <a:spcPts val="0"/>
              </a:spcBef>
              <a:spcAft>
                <a:spcPts val="0"/>
              </a:spcAft>
              <a:buNone/>
              <a:tabLst/>
              <a:defRPr lang="zh-TW" altLang="en-US" sz="1800" b="0" i="0" u="none" strike="noStrike" kern="0" cap="none" spc="0" baseline="0">
                <a:solidFill>
                  <a:srgbClr val="000000"/>
                </a:solidFill>
                <a:uFillTx/>
                <a:latin typeface="Calibri"/>
                <a:ea typeface="Calibri"/>
                <a:cs typeface="Calibri"/>
              </a:defRPr>
            </a:lvl1pPr>
          </a:lstStyle>
          <a:p>
            <a:pPr lvl="0"/>
            <a:endParaRPr lang="zh-TW" altLang="en-US"/>
          </a:p>
        </p:txBody>
      </p:sp>
      <p:sp>
        <p:nvSpPr>
          <p:cNvPr id="6" name="Google Shape;14;p14">
            <a:extLst>
              <a:ext uri="{FF2B5EF4-FFF2-40B4-BE49-F238E27FC236}">
                <a16:creationId xmlns:a16="http://schemas.microsoft.com/office/drawing/2014/main" id="{021BA00A-0580-832B-8966-869B4894AAD1}"/>
              </a:ext>
            </a:extLst>
          </p:cNvPr>
          <p:cNvSpPr txBox="1">
            <a:spLocks noGrp="1"/>
          </p:cNvSpPr>
          <p:nvPr>
            <p:ph type="sldNum" sz="quarter" idx="4"/>
          </p:nvPr>
        </p:nvSpPr>
        <p:spPr>
          <a:xfrm>
            <a:off x="8610603" y="6356351"/>
            <a:ext cx="2743200" cy="365129"/>
          </a:xfrm>
          <a:prstGeom prst="rect">
            <a:avLst/>
          </a:prstGeom>
          <a:noFill/>
          <a:ln>
            <a:noFill/>
          </a:ln>
        </p:spPr>
        <p:txBody>
          <a:bodyPr vert="horz" wrap="square" lIns="91421" tIns="45701" rIns="91421" bIns="45701" anchor="ctr" anchorCtr="0" compatLnSpc="1">
            <a:noAutofit/>
          </a:bodyPr>
          <a:lstStyle>
            <a:lvl1pPr marL="0" marR="0" lvl="0" indent="0" algn="r" defTabSz="914400" rtl="0" fontAlgn="auto" hangingPunct="1">
              <a:lnSpc>
                <a:spcPct val="100000"/>
              </a:lnSpc>
              <a:spcBef>
                <a:spcPts val="0"/>
              </a:spcBef>
              <a:spcAft>
                <a:spcPts val="0"/>
              </a:spcAft>
              <a:buNone/>
              <a:tabLst/>
              <a:defRPr lang="en-US" sz="1200" b="0" i="0" u="none" strike="noStrike" kern="0" cap="none" spc="0" baseline="0">
                <a:solidFill>
                  <a:srgbClr val="898989"/>
                </a:solidFill>
                <a:uFillTx/>
                <a:latin typeface="Calibri"/>
                <a:ea typeface="Calibri"/>
                <a:cs typeface="Calibri"/>
              </a:defRPr>
            </a:lvl1pPr>
          </a:lstStyle>
          <a:p>
            <a:pPr lvl="0"/>
            <a:fld id="{92AEE65D-583B-4F11-8839-83E3E22464F7}" type="slidenum">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marL="0" marR="0" lvl="0" indent="0" algn="l" defTabSz="914400" rtl="0" fontAlgn="auto" hangingPunct="1">
        <a:lnSpc>
          <a:spcPct val="90000"/>
        </a:lnSpc>
        <a:spcBef>
          <a:spcPts val="0"/>
        </a:spcBef>
        <a:spcAft>
          <a:spcPts val="0"/>
        </a:spcAft>
        <a:buNone/>
        <a:tabLst/>
        <a:defRPr lang="zh-TW" altLang="en-US" sz="4400" b="0" i="0" u="none" strike="noStrike" kern="0" cap="none" spc="0" baseline="0">
          <a:solidFill>
            <a:srgbClr val="000000"/>
          </a:solidFill>
          <a:uFillTx/>
          <a:latin typeface="Calibri"/>
          <a:ea typeface="Calibri"/>
          <a:cs typeface="Calibri"/>
        </a:defRPr>
      </a:lvl1pPr>
    </p:titleStyle>
    <p:bodyStyle>
      <a:lvl1pPr marL="457200" marR="0" lvl="0" indent="-406395" algn="l" defTabSz="914400" rtl="0" fontAlgn="auto" hangingPunct="1">
        <a:lnSpc>
          <a:spcPct val="90000"/>
        </a:lnSpc>
        <a:spcBef>
          <a:spcPts val="1000"/>
        </a:spcBef>
        <a:spcAft>
          <a:spcPts val="0"/>
        </a:spcAft>
        <a:buClr>
          <a:srgbClr val="000000"/>
        </a:buClr>
        <a:buSzPts val="2800"/>
        <a:buFont typeface="Arial"/>
        <a:buChar char="•"/>
        <a:tabLst/>
        <a:defRPr lang="zh-TW" altLang="en-US" sz="2800" b="0" i="0" u="none" strike="noStrike" kern="0" cap="none" spc="0" baseline="0">
          <a:solidFill>
            <a:srgbClr val="000000"/>
          </a:solidFill>
          <a:uFillTx/>
          <a:latin typeface="Calibri"/>
          <a:ea typeface="Calibri"/>
          <a:cs typeface="Calibri"/>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name="Slide1">
    <p:spTree>
      <p:nvGrpSpPr>
        <p:cNvPr id="1" name=""/>
        <p:cNvGrpSpPr/>
        <p:nvPr/>
      </p:nvGrpSpPr>
      <p:grpSpPr>
        <a:xfrm>
          <a:off x="0" y="0"/>
          <a:ext cx="0" cy="0"/>
          <a:chOff x="0" y="0"/>
          <a:chExt cx="0" cy="0"/>
        </a:xfrm>
      </p:grpSpPr>
      <p:grpSp>
        <p:nvGrpSpPr>
          <p:cNvPr id="2" name="Google Shape;89;p1">
            <a:extLst>
              <a:ext uri="{FF2B5EF4-FFF2-40B4-BE49-F238E27FC236}">
                <a16:creationId xmlns:a16="http://schemas.microsoft.com/office/drawing/2014/main" id="{25D96EF1-0B7C-EC94-DC47-FC326CD3D75E}"/>
              </a:ext>
            </a:extLst>
          </p:cNvPr>
          <p:cNvGrpSpPr/>
          <p:nvPr/>
        </p:nvGrpSpPr>
        <p:grpSpPr>
          <a:xfrm>
            <a:off x="0" y="0"/>
            <a:ext cx="12193588" cy="6857999"/>
            <a:chOff x="0" y="0"/>
            <a:chExt cx="12193588" cy="6857999"/>
          </a:xfrm>
        </p:grpSpPr>
        <p:sp>
          <p:nvSpPr>
            <p:cNvPr id="3" name="Google Shape;90;p1">
              <a:extLst>
                <a:ext uri="{FF2B5EF4-FFF2-40B4-BE49-F238E27FC236}">
                  <a16:creationId xmlns:a16="http://schemas.microsoft.com/office/drawing/2014/main" id="{B3CDB1A1-9124-9A0C-C4C9-900BE291D0A3}"/>
                </a:ext>
              </a:extLst>
            </p:cNvPr>
            <p:cNvSpPr txBox="1"/>
            <p:nvPr/>
          </p:nvSpPr>
          <p:spPr>
            <a:xfrm>
              <a:off x="0" y="0"/>
              <a:ext cx="12193588" cy="1649312"/>
            </a:xfrm>
            <a:prstGeom prst="rect">
              <a:avLst/>
            </a:prstGeom>
            <a:solidFill>
              <a:srgbClr val="8FC31F"/>
            </a:solidFill>
            <a:ln cap="flat">
              <a:noFill/>
            </a:ln>
          </p:spPr>
          <p:txBody>
            <a:bodyPr vert="horz" wrap="square" lIns="91421" tIns="45701" rIns="91421" bIns="45701" anchor="ctr" anchorCtr="1"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zh-TW" altLang="en-US" sz="1800" b="0" i="0" u="none" strike="noStrike" kern="0" cap="none" spc="0" baseline="0">
                <a:solidFill>
                  <a:srgbClr val="000000"/>
                </a:solidFill>
                <a:uFillTx/>
                <a:latin typeface="Calibri"/>
                <a:ea typeface="Calibri"/>
                <a:cs typeface="Calibri"/>
              </a:endParaRPr>
            </a:p>
          </p:txBody>
        </p:sp>
        <p:sp>
          <p:nvSpPr>
            <p:cNvPr id="4" name="Google Shape;91;p1">
              <a:extLst>
                <a:ext uri="{FF2B5EF4-FFF2-40B4-BE49-F238E27FC236}">
                  <a16:creationId xmlns:a16="http://schemas.microsoft.com/office/drawing/2014/main" id="{4C8281C1-0818-257D-FF05-76CEB40AB583}"/>
                </a:ext>
              </a:extLst>
            </p:cNvPr>
            <p:cNvSpPr txBox="1"/>
            <p:nvPr/>
          </p:nvSpPr>
          <p:spPr>
            <a:xfrm>
              <a:off x="950" y="591744"/>
              <a:ext cx="1203085" cy="6266255"/>
            </a:xfrm>
            <a:prstGeom prst="rect">
              <a:avLst/>
            </a:prstGeom>
            <a:solidFill>
              <a:srgbClr val="8FC31F"/>
            </a:solidFill>
            <a:ln cap="flat">
              <a:noFill/>
            </a:ln>
          </p:spPr>
          <p:txBody>
            <a:bodyPr vert="horz" wrap="square" lIns="91421" tIns="45701" rIns="91421" bIns="45701" anchor="ctr" anchorCtr="1"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zh-TW" altLang="en-US" sz="1800" b="0" i="0" u="none" strike="noStrike" kern="0" cap="none" spc="0" baseline="0">
                <a:solidFill>
                  <a:srgbClr val="000000"/>
                </a:solidFill>
                <a:uFillTx/>
                <a:latin typeface="Calibri"/>
                <a:ea typeface="Calibri"/>
                <a:cs typeface="Calibri"/>
              </a:endParaRPr>
            </a:p>
          </p:txBody>
        </p:sp>
        <p:sp>
          <p:nvSpPr>
            <p:cNvPr id="5" name="Google Shape;92;p1">
              <a:extLst>
                <a:ext uri="{FF2B5EF4-FFF2-40B4-BE49-F238E27FC236}">
                  <a16:creationId xmlns:a16="http://schemas.microsoft.com/office/drawing/2014/main" id="{D788A3B6-8E31-BB77-2A79-C4D33D3E2BBA}"/>
                </a:ext>
              </a:extLst>
            </p:cNvPr>
            <p:cNvSpPr txBox="1"/>
            <p:nvPr/>
          </p:nvSpPr>
          <p:spPr>
            <a:xfrm>
              <a:off x="564504" y="6273414"/>
              <a:ext cx="11629083" cy="584585"/>
            </a:xfrm>
            <a:prstGeom prst="rect">
              <a:avLst/>
            </a:prstGeom>
            <a:solidFill>
              <a:srgbClr val="8FC31F"/>
            </a:solidFill>
            <a:ln cap="flat">
              <a:noFill/>
            </a:ln>
          </p:spPr>
          <p:txBody>
            <a:bodyPr vert="horz" wrap="square" lIns="91421" tIns="45701" rIns="91421" bIns="45701" anchor="ctr" anchorCtr="1"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zh-TW" altLang="en-US" sz="1800" b="0" i="0" u="none" strike="noStrike" kern="0" cap="none" spc="0" baseline="0">
                <a:solidFill>
                  <a:srgbClr val="000000"/>
                </a:solidFill>
                <a:uFillTx/>
                <a:latin typeface="Calibri"/>
                <a:ea typeface="Calibri"/>
                <a:cs typeface="Calibri"/>
              </a:endParaRPr>
            </a:p>
          </p:txBody>
        </p:sp>
        <p:sp>
          <p:nvSpPr>
            <p:cNvPr id="6" name="Google Shape;93;p1">
              <a:extLst>
                <a:ext uri="{FF2B5EF4-FFF2-40B4-BE49-F238E27FC236}">
                  <a16:creationId xmlns:a16="http://schemas.microsoft.com/office/drawing/2014/main" id="{DF7A39A4-EFBC-F25C-7F2D-7A597CECD42F}"/>
                </a:ext>
              </a:extLst>
            </p:cNvPr>
            <p:cNvSpPr txBox="1"/>
            <p:nvPr/>
          </p:nvSpPr>
          <p:spPr>
            <a:xfrm>
              <a:off x="10990502" y="591744"/>
              <a:ext cx="1203085" cy="6266255"/>
            </a:xfrm>
            <a:prstGeom prst="rect">
              <a:avLst/>
            </a:prstGeom>
            <a:solidFill>
              <a:srgbClr val="8FC31F"/>
            </a:solidFill>
            <a:ln cap="flat">
              <a:noFill/>
            </a:ln>
          </p:spPr>
          <p:txBody>
            <a:bodyPr vert="horz" wrap="square" lIns="91421" tIns="45701" rIns="91421" bIns="45701" anchor="ctr" anchorCtr="1"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zh-TW" altLang="en-US" sz="1800" b="0" i="0" u="none" strike="noStrike" kern="0" cap="none" spc="0" baseline="0">
                <a:solidFill>
                  <a:srgbClr val="000000"/>
                </a:solidFill>
                <a:uFillTx/>
                <a:latin typeface="Calibri"/>
                <a:ea typeface="Calibri"/>
                <a:cs typeface="Calibri"/>
              </a:endParaRPr>
            </a:p>
          </p:txBody>
        </p:sp>
      </p:grpSp>
      <p:sp>
        <p:nvSpPr>
          <p:cNvPr id="7" name="Google Shape;94;p1">
            <a:extLst>
              <a:ext uri="{FF2B5EF4-FFF2-40B4-BE49-F238E27FC236}">
                <a16:creationId xmlns:a16="http://schemas.microsoft.com/office/drawing/2014/main" id="{1ACEF848-75FE-6D44-6D12-825BD761BC7D}"/>
              </a:ext>
            </a:extLst>
          </p:cNvPr>
          <p:cNvSpPr txBox="1"/>
          <p:nvPr/>
        </p:nvSpPr>
        <p:spPr>
          <a:xfrm>
            <a:off x="1203322" y="965204"/>
            <a:ext cx="9701098" cy="646499"/>
          </a:xfrm>
          <a:prstGeom prst="rect">
            <a:avLst/>
          </a:prstGeom>
          <a:noFill/>
          <a:ln cap="flat">
            <a:noFill/>
          </a:ln>
        </p:spPr>
        <p:txBody>
          <a:bodyPr vert="horz" wrap="square" lIns="91421" tIns="45701" rIns="91421" bIns="45701"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zh-TW" altLang="en-US" sz="3600" b="1" i="0" u="none" strike="noStrike" kern="0" cap="none" spc="0" baseline="0">
                <a:solidFill>
                  <a:srgbClr val="F2F2F2"/>
                </a:solidFill>
                <a:uFillTx/>
                <a:latin typeface="Microsoft JhengHei"/>
                <a:ea typeface="Microsoft JhengHei"/>
                <a:cs typeface="Microsoft JhengHei"/>
              </a:rPr>
              <a:t>文山區興隆</a:t>
            </a:r>
            <a:r>
              <a:rPr lang="en-US" altLang="zh-TW" sz="3600" b="1" i="0" u="none" strike="noStrike" kern="0" cap="none" spc="0" baseline="0">
                <a:solidFill>
                  <a:srgbClr val="F2F2F2"/>
                </a:solidFill>
                <a:uFillTx/>
                <a:latin typeface="Microsoft JhengHei"/>
                <a:ea typeface="Microsoft JhengHei"/>
                <a:cs typeface="Microsoft JhengHei"/>
              </a:rPr>
              <a:t>A</a:t>
            </a:r>
            <a:r>
              <a:rPr lang="zh-TW" altLang="en-US" sz="3600" b="1" i="0" u="none" strike="noStrike" kern="0" cap="none" spc="0" baseline="0">
                <a:solidFill>
                  <a:srgbClr val="F2F2F2"/>
                </a:solidFill>
                <a:uFillTx/>
                <a:latin typeface="Microsoft JhengHei"/>
                <a:ea typeface="Microsoft JhengHei"/>
                <a:cs typeface="Microsoft JhengHei"/>
              </a:rPr>
              <a:t>區社宅青年創新回饋提案計畫</a:t>
            </a:r>
            <a:endParaRPr lang="zh-TW" altLang="en-US" sz="1400" b="0" i="0" u="none" strike="noStrike" kern="0" cap="none" spc="0" baseline="0">
              <a:solidFill>
                <a:srgbClr val="000000"/>
              </a:solidFill>
              <a:uFillTx/>
              <a:latin typeface="Arial"/>
              <a:ea typeface="Arial"/>
              <a:cs typeface="Arial"/>
            </a:endParaRPr>
          </a:p>
        </p:txBody>
      </p:sp>
      <p:sp>
        <p:nvSpPr>
          <p:cNvPr id="8" name="Google Shape;95;p1">
            <a:extLst>
              <a:ext uri="{FF2B5EF4-FFF2-40B4-BE49-F238E27FC236}">
                <a16:creationId xmlns:a16="http://schemas.microsoft.com/office/drawing/2014/main" id="{E67C9FC8-1669-F875-4467-F5671F3F5EB9}"/>
              </a:ext>
            </a:extLst>
          </p:cNvPr>
          <p:cNvSpPr txBox="1"/>
          <p:nvPr/>
        </p:nvSpPr>
        <p:spPr>
          <a:xfrm>
            <a:off x="1350961" y="1708154"/>
            <a:ext cx="9490200" cy="646197"/>
          </a:xfrm>
          <a:prstGeom prst="rect">
            <a:avLst/>
          </a:prstGeom>
          <a:noFill/>
          <a:ln cap="flat">
            <a:noFill/>
          </a:ln>
        </p:spPr>
        <p:txBody>
          <a:bodyPr vert="horz" wrap="square" lIns="91421" tIns="45701" rIns="91421" bIns="45701"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zh-TW" altLang="en-US" sz="3600" b="1" i="0" u="none" strike="noStrike" kern="0" cap="none" spc="0" baseline="0">
                <a:solidFill>
                  <a:srgbClr val="000000"/>
                </a:solidFill>
                <a:uFillTx/>
                <a:latin typeface="Microsoft JhengHei"/>
                <a:ea typeface="Microsoft JhengHei"/>
                <a:cs typeface="Microsoft JhengHei"/>
              </a:rPr>
              <a:t>（請填寫計畫名稱）</a:t>
            </a:r>
            <a:endParaRPr lang="zh-TW" altLang="en-US" sz="1400" b="0" i="0" u="none" strike="noStrike" kern="0" cap="none" spc="0" baseline="0">
              <a:solidFill>
                <a:srgbClr val="000000"/>
              </a:solidFill>
              <a:uFillTx/>
              <a:latin typeface="Arial"/>
              <a:ea typeface="Arial"/>
              <a:cs typeface="Arial"/>
            </a:endParaRPr>
          </a:p>
        </p:txBody>
      </p:sp>
      <p:sp>
        <p:nvSpPr>
          <p:cNvPr id="9" name="Google Shape;96;p1">
            <a:extLst>
              <a:ext uri="{FF2B5EF4-FFF2-40B4-BE49-F238E27FC236}">
                <a16:creationId xmlns:a16="http://schemas.microsoft.com/office/drawing/2014/main" id="{682A56D5-64AA-D8D3-8C2F-87554E990DB0}"/>
              </a:ext>
            </a:extLst>
          </p:cNvPr>
          <p:cNvSpPr txBox="1"/>
          <p:nvPr/>
        </p:nvSpPr>
        <p:spPr>
          <a:xfrm>
            <a:off x="1350961" y="2701923"/>
            <a:ext cx="7570783" cy="369883"/>
          </a:xfrm>
          <a:prstGeom prst="rect">
            <a:avLst/>
          </a:prstGeom>
          <a:noFill/>
          <a:ln cap="flat">
            <a:noFill/>
          </a:ln>
        </p:spPr>
        <p:txBody>
          <a:bodyPr vert="horz" wrap="square" lIns="91421" tIns="45701" rIns="91421" bIns="45701"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zh-TW" altLang="en-US" sz="1800" b="0" i="0" u="none" strike="noStrike" kern="0" cap="none" spc="0" baseline="0">
                <a:solidFill>
                  <a:srgbClr val="000000"/>
                </a:solidFill>
                <a:uFillTx/>
                <a:latin typeface="Microsoft JhengHei"/>
                <a:ea typeface="Microsoft JhengHei"/>
                <a:cs typeface="Microsoft JhengHei"/>
              </a:rPr>
              <a:t>計畫提案人姓名：（依序列出主要提案人、共同提案人，不含家庭成員）</a:t>
            </a:r>
            <a:endParaRPr lang="zh-TW" altLang="en-US" sz="1400" b="0" i="0" u="none" strike="noStrike" kern="0" cap="none" spc="0" baseline="0">
              <a:solidFill>
                <a:srgbClr val="000000"/>
              </a:solidFill>
              <a:uFillTx/>
              <a:latin typeface="Arial"/>
              <a:ea typeface="Arial"/>
              <a:cs typeface="Arial"/>
            </a:endParaRPr>
          </a:p>
        </p:txBody>
      </p:sp>
      <p:sp>
        <p:nvSpPr>
          <p:cNvPr id="10" name="Google Shape;97;p1">
            <a:extLst>
              <a:ext uri="{FF2B5EF4-FFF2-40B4-BE49-F238E27FC236}">
                <a16:creationId xmlns:a16="http://schemas.microsoft.com/office/drawing/2014/main" id="{7D11A7ED-5116-BE87-0CED-BCC25B657370}"/>
              </a:ext>
            </a:extLst>
          </p:cNvPr>
          <p:cNvSpPr txBox="1"/>
          <p:nvPr/>
        </p:nvSpPr>
        <p:spPr>
          <a:xfrm>
            <a:off x="1350961" y="3475040"/>
            <a:ext cx="4421188" cy="368302"/>
          </a:xfrm>
          <a:prstGeom prst="rect">
            <a:avLst/>
          </a:prstGeom>
          <a:noFill/>
          <a:ln cap="flat">
            <a:noFill/>
          </a:ln>
        </p:spPr>
        <p:txBody>
          <a:bodyPr vert="horz" wrap="square" lIns="91421" tIns="45701" rIns="91421" bIns="45701"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zh-TW" altLang="en-US" sz="1800" b="0" i="0" u="none" strike="noStrike" kern="0" cap="none" spc="0" baseline="0">
                <a:solidFill>
                  <a:srgbClr val="000000"/>
                </a:solidFill>
                <a:uFillTx/>
                <a:latin typeface="Microsoft JhengHei"/>
                <a:ea typeface="Microsoft JhengHei"/>
                <a:cs typeface="Microsoft JhengHei"/>
              </a:rPr>
              <a:t>計畫提案人數：共</a:t>
            </a:r>
            <a:r>
              <a:rPr lang="en-US" altLang="zh-TW" sz="1800" b="0" i="0" u="none" strike="noStrike" kern="0" cap="none" spc="0" baseline="0">
                <a:solidFill>
                  <a:srgbClr val="000000"/>
                </a:solidFill>
                <a:uFillTx/>
                <a:latin typeface="Microsoft JhengHei"/>
                <a:ea typeface="Microsoft JhengHei"/>
                <a:cs typeface="Microsoft JhengHei"/>
              </a:rPr>
              <a:t>___</a:t>
            </a:r>
            <a:r>
              <a:rPr lang="zh-TW" altLang="en-US" sz="1800" b="0" i="0" u="none" strike="noStrike" kern="0" cap="none" spc="0" baseline="0">
                <a:solidFill>
                  <a:srgbClr val="000000"/>
                </a:solidFill>
                <a:uFillTx/>
                <a:latin typeface="Microsoft JhengHei"/>
                <a:ea typeface="Microsoft JhengHei"/>
                <a:cs typeface="Microsoft JhengHei"/>
              </a:rPr>
              <a:t>人（不含家庭成員）</a:t>
            </a:r>
            <a:endParaRPr lang="zh-TW" altLang="en-US" sz="1400" b="0" i="0" u="none" strike="noStrike" kern="0" cap="none" spc="0" baseline="0">
              <a:solidFill>
                <a:srgbClr val="000000"/>
              </a:solidFill>
              <a:uFillTx/>
              <a:latin typeface="Arial"/>
              <a:ea typeface="Arial"/>
              <a:cs typeface="Arial"/>
            </a:endParaRPr>
          </a:p>
        </p:txBody>
      </p:sp>
      <p:sp>
        <p:nvSpPr>
          <p:cNvPr id="11" name="Google Shape;98;p1">
            <a:extLst>
              <a:ext uri="{FF2B5EF4-FFF2-40B4-BE49-F238E27FC236}">
                <a16:creationId xmlns:a16="http://schemas.microsoft.com/office/drawing/2014/main" id="{65094EEE-0971-D706-D0FD-28FF77B0ABD1}"/>
              </a:ext>
            </a:extLst>
          </p:cNvPr>
          <p:cNvSpPr txBox="1"/>
          <p:nvPr/>
        </p:nvSpPr>
        <p:spPr>
          <a:xfrm>
            <a:off x="1350961" y="4246565"/>
            <a:ext cx="9490072" cy="646115"/>
          </a:xfrm>
          <a:prstGeom prst="rect">
            <a:avLst/>
          </a:prstGeom>
          <a:noFill/>
          <a:ln cap="flat">
            <a:noFill/>
          </a:ln>
        </p:spPr>
        <p:txBody>
          <a:bodyPr vert="horz" wrap="square" lIns="91421" tIns="45701" rIns="91421" bIns="45701"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zh-TW" altLang="en-US" sz="1800" b="1" i="0" u="none" strike="noStrike" kern="0" cap="none" spc="0" baseline="0">
                <a:solidFill>
                  <a:srgbClr val="000000"/>
                </a:solidFill>
                <a:uFillTx/>
                <a:latin typeface="Microsoft JhengHei"/>
                <a:ea typeface="Microsoft JhengHei"/>
                <a:cs typeface="Microsoft JhengHei"/>
              </a:rPr>
              <a:t>申請房型與戶數：</a:t>
            </a:r>
            <a:r>
              <a:rPr lang="zh-TW" altLang="en-US" sz="1800" b="0" i="0" u="none" strike="noStrike" kern="0" cap="none" spc="0" baseline="0">
                <a:solidFill>
                  <a:srgbClr val="FF0000"/>
                </a:solidFill>
                <a:uFillTx/>
                <a:latin typeface="Microsoft JhengHei"/>
                <a:ea typeface="Microsoft JhengHei"/>
                <a:cs typeface="Microsoft JhengHei"/>
              </a:rPr>
              <a:t>一房型</a:t>
            </a:r>
            <a:r>
              <a:rPr lang="en-US" altLang="zh-TW" sz="1800" b="0" i="0" u="none" strike="noStrike" kern="0" cap="none" spc="0" baseline="0">
                <a:solidFill>
                  <a:srgbClr val="FF0000"/>
                </a:solidFill>
                <a:uFillTx/>
                <a:latin typeface="Microsoft JhengHei"/>
                <a:ea typeface="Microsoft JhengHei"/>
                <a:cs typeface="Microsoft JhengHei"/>
              </a:rPr>
              <a:t>___</a:t>
            </a:r>
            <a:r>
              <a:rPr lang="zh-TW" altLang="en-US" sz="1800" b="0" i="0" u="none" strike="noStrike" kern="0" cap="none" spc="0" baseline="0">
                <a:solidFill>
                  <a:srgbClr val="FF0000"/>
                </a:solidFill>
                <a:uFillTx/>
                <a:latin typeface="Microsoft JhengHei"/>
                <a:ea typeface="Microsoft JhengHei"/>
                <a:cs typeface="Microsoft JhengHei"/>
              </a:rPr>
              <a:t>戶、二房型</a:t>
            </a:r>
            <a:r>
              <a:rPr lang="en-US" altLang="zh-TW" sz="1800" b="0" i="0" u="none" strike="noStrike" kern="0" cap="none" spc="0" baseline="0">
                <a:solidFill>
                  <a:srgbClr val="FF0000"/>
                </a:solidFill>
                <a:uFillTx/>
                <a:latin typeface="Microsoft JhengHei"/>
                <a:ea typeface="Microsoft JhengHei"/>
                <a:cs typeface="Microsoft JhengHei"/>
              </a:rPr>
              <a:t>___</a:t>
            </a:r>
            <a:r>
              <a:rPr lang="zh-TW" altLang="en-US" sz="1800" b="0" i="0" u="none" strike="noStrike" kern="0" cap="none" spc="0" baseline="0">
                <a:solidFill>
                  <a:srgbClr val="FF0000"/>
                </a:solidFill>
                <a:uFillTx/>
                <a:latin typeface="Microsoft JhengHei"/>
                <a:ea typeface="Microsoft JhengHei"/>
                <a:cs typeface="Microsoft JhengHei"/>
              </a:rPr>
              <a:t>戶、三房型</a:t>
            </a:r>
            <a:r>
              <a:rPr lang="en-US" altLang="zh-TW" sz="1800" b="0" i="0" u="none" strike="noStrike" kern="0" cap="none" spc="0" baseline="0">
                <a:solidFill>
                  <a:srgbClr val="FF0000"/>
                </a:solidFill>
                <a:uFillTx/>
                <a:latin typeface="Microsoft JhengHei"/>
                <a:ea typeface="Microsoft JhengHei"/>
                <a:cs typeface="Microsoft JhengHei"/>
              </a:rPr>
              <a:t>___</a:t>
            </a:r>
            <a:r>
              <a:rPr lang="zh-TW" altLang="en-US" sz="1800" b="0" i="0" u="none" strike="noStrike" kern="0" cap="none" spc="0" baseline="0">
                <a:solidFill>
                  <a:srgbClr val="FF0000"/>
                </a:solidFill>
                <a:uFillTx/>
                <a:latin typeface="Microsoft JhengHei"/>
                <a:ea typeface="Microsoft JhengHei"/>
                <a:cs typeface="Microsoft JhengHei"/>
              </a:rPr>
              <a:t>戶</a:t>
            </a:r>
            <a:endParaRPr lang="zh-TW" altLang="en-US" sz="1400" b="0" i="0" u="none" strike="noStrike" kern="0" cap="none" spc="0" baseline="0">
              <a:solidFill>
                <a:srgbClr val="000000"/>
              </a:solidFill>
              <a:uFillTx/>
              <a:latin typeface="Arial"/>
              <a:ea typeface="Arial"/>
              <a:cs typeface="Arial"/>
            </a:endParaRP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zh-TW" altLang="en-US" sz="1800" b="0" i="0" u="none" strike="noStrike" kern="0" cap="none" spc="0" baseline="0">
              <a:solidFill>
                <a:srgbClr val="FF0000"/>
              </a:solidFill>
              <a:uFillTx/>
              <a:latin typeface="Microsoft JhengHei"/>
              <a:ea typeface="Microsoft JhengHei"/>
              <a:cs typeface="Microsoft JhengHei"/>
            </a:endParaRPr>
          </a:p>
        </p:txBody>
      </p:sp>
      <p:sp>
        <p:nvSpPr>
          <p:cNvPr id="12" name="Google Shape;99;p1">
            <a:extLst>
              <a:ext uri="{FF2B5EF4-FFF2-40B4-BE49-F238E27FC236}">
                <a16:creationId xmlns:a16="http://schemas.microsoft.com/office/drawing/2014/main" id="{985E5793-2A4B-32F0-24C0-DA02C535CEF5}"/>
              </a:ext>
            </a:extLst>
          </p:cNvPr>
          <p:cNvSpPr txBox="1"/>
          <p:nvPr/>
        </p:nvSpPr>
        <p:spPr>
          <a:xfrm>
            <a:off x="1350961" y="5019671"/>
            <a:ext cx="9637711" cy="922336"/>
          </a:xfrm>
          <a:prstGeom prst="rect">
            <a:avLst/>
          </a:prstGeom>
          <a:noFill/>
          <a:ln cap="flat">
            <a:noFill/>
          </a:ln>
        </p:spPr>
        <p:txBody>
          <a:bodyPr vert="horz" wrap="square" lIns="91421" tIns="45701" rIns="91421" bIns="45701"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zh-TW" altLang="en-US" sz="1800" b="1" i="0" u="none" strike="noStrike" kern="0" cap="none" spc="0" baseline="0">
                <a:solidFill>
                  <a:srgbClr val="000000"/>
                </a:solidFill>
                <a:uFillTx/>
                <a:latin typeface="Microsoft JhengHei"/>
                <a:ea typeface="Microsoft JhengHei"/>
                <a:cs typeface="Microsoft JhengHei"/>
              </a:rPr>
              <a:t>計畫所屬類型：</a:t>
            </a:r>
            <a:r>
              <a:rPr lang="zh-TW" altLang="en-US" sz="1800" b="0" i="0" u="none" strike="noStrike" kern="0" cap="none" spc="0" baseline="0">
                <a:solidFill>
                  <a:srgbClr val="000000"/>
                </a:solidFill>
                <a:uFillTx/>
                <a:latin typeface="Microsoft JhengHei"/>
                <a:ea typeface="Microsoft JhengHei"/>
                <a:cs typeface="Microsoft JhengHei"/>
              </a:rPr>
              <a:t>（請從徵件簡章「肆、青創徵選類型」，擇一選擇）</a:t>
            </a:r>
            <a:endParaRPr lang="zh-TW" altLang="en-US" sz="1400" b="0" i="0" u="none" strike="noStrike" kern="0" cap="none" spc="0" baseline="0">
              <a:solidFill>
                <a:srgbClr val="000000"/>
              </a:solidFill>
              <a:uFillTx/>
              <a:latin typeface="Arial"/>
              <a:ea typeface="Arial"/>
              <a:cs typeface="Arial"/>
            </a:endParaRP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zh-TW" altLang="en-US" sz="1800" b="0" i="0" u="none" strike="noStrike" kern="0" cap="none" spc="0" baseline="0">
              <a:solidFill>
                <a:srgbClr val="FF0000"/>
              </a:solidFill>
              <a:uFillTx/>
              <a:latin typeface="Arial"/>
              <a:ea typeface="Arial"/>
              <a:cs typeface="Arial"/>
            </a:endParaRP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zh-TW" altLang="en-US" sz="1800" b="0" i="0" u="none" strike="noStrike" kern="0" cap="none" spc="0" baseline="0">
              <a:solidFill>
                <a:srgbClr val="FF0000"/>
              </a:solidFill>
              <a:uFillTx/>
              <a:latin typeface="Arial"/>
              <a:ea typeface="Arial"/>
              <a:cs typeface="Arial"/>
            </a:endParaRPr>
          </a:p>
        </p:txBody>
      </p:sp>
      <p:sp>
        <p:nvSpPr>
          <p:cNvPr id="13" name="Google Shape;100;p1">
            <a:extLst>
              <a:ext uri="{FF2B5EF4-FFF2-40B4-BE49-F238E27FC236}">
                <a16:creationId xmlns:a16="http://schemas.microsoft.com/office/drawing/2014/main" id="{41B2E3C8-C8EF-1843-76DA-9872365BED5B}"/>
              </a:ext>
            </a:extLst>
          </p:cNvPr>
          <p:cNvSpPr txBox="1"/>
          <p:nvPr/>
        </p:nvSpPr>
        <p:spPr>
          <a:xfrm>
            <a:off x="1203322" y="6302373"/>
            <a:ext cx="4560890" cy="277813"/>
          </a:xfrm>
          <a:prstGeom prst="rect">
            <a:avLst/>
          </a:prstGeom>
          <a:noFill/>
          <a:ln cap="flat">
            <a:noFill/>
          </a:ln>
        </p:spPr>
        <p:txBody>
          <a:bodyPr vert="horz" wrap="square" lIns="91421" tIns="45701" rIns="91421" bIns="45701"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zh-TW" altLang="en-US" sz="1200" b="1" i="0" u="none" strike="noStrike" kern="0" cap="none" spc="0" baseline="0">
                <a:solidFill>
                  <a:srgbClr val="F2F2F2"/>
                </a:solidFill>
                <a:uFillTx/>
                <a:latin typeface="Microsoft JhengHei"/>
                <a:ea typeface="Microsoft JhengHei"/>
                <a:cs typeface="Microsoft JhengHei"/>
              </a:rPr>
              <a:t>*引導與提醒，請在工具列「檢視」功能中，點選「備忘稿」觀看</a:t>
            </a:r>
            <a:endParaRPr lang="zh-TW" altLang="en-US" sz="1400" b="0" i="0" u="none" strike="noStrike" kern="0" cap="none" spc="0" baseline="0">
              <a:solidFill>
                <a:srgbClr val="000000"/>
              </a:solidFill>
              <a:uFillTx/>
              <a:latin typeface="Arial"/>
              <a:ea typeface="Arial"/>
              <a:cs typeface="Aria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name="Slide10">
    <p:bg>
      <p:bgPr>
        <a:solidFill>
          <a:srgbClr val="F2F2F2"/>
        </a:solidFill>
        <a:effectLst/>
      </p:bgPr>
    </p:bg>
    <p:spTree>
      <p:nvGrpSpPr>
        <p:cNvPr id="1" name=""/>
        <p:cNvGrpSpPr/>
        <p:nvPr/>
      </p:nvGrpSpPr>
      <p:grpSpPr>
        <a:xfrm>
          <a:off x="0" y="0"/>
          <a:ext cx="0" cy="0"/>
          <a:chOff x="0" y="0"/>
          <a:chExt cx="0" cy="0"/>
        </a:xfrm>
      </p:grpSpPr>
      <p:sp>
        <p:nvSpPr>
          <p:cNvPr id="2" name="Google Shape;166;p10">
            <a:extLst>
              <a:ext uri="{FF2B5EF4-FFF2-40B4-BE49-F238E27FC236}">
                <a16:creationId xmlns:a16="http://schemas.microsoft.com/office/drawing/2014/main" id="{20B09DCD-5359-6967-626E-E3A84BE5370E}"/>
              </a:ext>
            </a:extLst>
          </p:cNvPr>
          <p:cNvSpPr txBox="1"/>
          <p:nvPr/>
        </p:nvSpPr>
        <p:spPr>
          <a:xfrm>
            <a:off x="360365" y="1044573"/>
            <a:ext cx="11518897" cy="307979"/>
          </a:xfrm>
          <a:prstGeom prst="rect">
            <a:avLst/>
          </a:prstGeom>
          <a:noFill/>
          <a:ln cap="flat">
            <a:noFill/>
          </a:ln>
        </p:spPr>
        <p:txBody>
          <a:bodyPr vert="horz" wrap="square" lIns="91421" tIns="45701" rIns="91421" bIns="45701"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zh-TW" altLang="en-US" sz="1400" b="0" i="0" u="none" strike="noStrike" kern="0" cap="none" spc="0" baseline="0">
                <a:solidFill>
                  <a:srgbClr val="767171"/>
                </a:solidFill>
                <a:uFillTx/>
                <a:latin typeface="Microsoft JhengHei"/>
                <a:ea typeface="Microsoft JhengHei"/>
                <a:cs typeface="Microsoft JhengHei"/>
              </a:rPr>
              <a:t>未來社宅內的社福單位或外部周邊相關單位，是否在計畫中的潛在合作對象</a:t>
            </a:r>
            <a:r>
              <a:rPr lang="en-US" altLang="zh-TW" sz="1400" b="0" i="0" u="none" strike="noStrike" kern="0" cap="none" spc="0" baseline="0">
                <a:solidFill>
                  <a:srgbClr val="767171"/>
                </a:solidFill>
                <a:uFillTx/>
                <a:latin typeface="Microsoft JhengHei"/>
                <a:ea typeface="Microsoft JhengHei"/>
                <a:cs typeface="Microsoft JhengHei"/>
              </a:rPr>
              <a:t>? </a:t>
            </a:r>
            <a:r>
              <a:rPr lang="zh-TW" altLang="en-US" sz="1400" b="0" i="0" u="none" strike="noStrike" kern="0" cap="none" spc="0" baseline="0">
                <a:solidFill>
                  <a:srgbClr val="767171"/>
                </a:solidFill>
                <a:uFillTx/>
                <a:latin typeface="Microsoft JhengHei"/>
                <a:ea typeface="Microsoft JhengHei"/>
                <a:cs typeface="Microsoft JhengHei"/>
              </a:rPr>
              <a:t>預計有什麼合作模式嗎</a:t>
            </a:r>
            <a:r>
              <a:rPr lang="en-US" altLang="zh-TW" sz="1400" b="0" i="0" u="none" strike="noStrike" kern="0" cap="none" spc="0" baseline="0">
                <a:solidFill>
                  <a:srgbClr val="767171"/>
                </a:solidFill>
                <a:uFillTx/>
                <a:latin typeface="Microsoft JhengHei"/>
                <a:ea typeface="Microsoft JhengHei"/>
                <a:cs typeface="Microsoft JhengHei"/>
              </a:rPr>
              <a:t>?</a:t>
            </a:r>
            <a:endParaRPr lang="zh-TW" altLang="en-US" sz="1400" b="0" i="0" u="none" strike="noStrike" kern="0" cap="none" spc="0" baseline="0">
              <a:solidFill>
                <a:srgbClr val="000000"/>
              </a:solidFill>
              <a:uFillTx/>
              <a:latin typeface="Arial"/>
              <a:ea typeface="Arial"/>
              <a:cs typeface="Arial"/>
            </a:endParaRPr>
          </a:p>
        </p:txBody>
      </p:sp>
      <p:sp>
        <p:nvSpPr>
          <p:cNvPr id="3" name="Google Shape;167;p10">
            <a:extLst>
              <a:ext uri="{FF2B5EF4-FFF2-40B4-BE49-F238E27FC236}">
                <a16:creationId xmlns:a16="http://schemas.microsoft.com/office/drawing/2014/main" id="{56F9F165-68FB-C376-72F5-F9263D35BF39}"/>
              </a:ext>
            </a:extLst>
          </p:cNvPr>
          <p:cNvSpPr txBox="1"/>
          <p:nvPr/>
        </p:nvSpPr>
        <p:spPr>
          <a:xfrm>
            <a:off x="360365" y="1855783"/>
            <a:ext cx="11471276" cy="4716466"/>
          </a:xfrm>
          <a:prstGeom prst="rect">
            <a:avLst/>
          </a:prstGeom>
          <a:noFill/>
          <a:ln w="9528" cap="flat">
            <a:solidFill>
              <a:srgbClr val="A6A6A6"/>
            </a:solidFill>
            <a:prstDash val="solid"/>
            <a:miter/>
          </a:ln>
        </p:spPr>
        <p:txBody>
          <a:bodyPr vert="horz" wrap="square" lIns="91421" tIns="45701" rIns="91421" bIns="45701"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zh-TW" altLang="en-US" sz="1800" b="0" i="0" u="none" strike="noStrike" kern="0" cap="none" spc="0" baseline="0">
                <a:solidFill>
                  <a:srgbClr val="000000"/>
                </a:solidFill>
                <a:uFillTx/>
                <a:latin typeface="Microsoft JhengHei"/>
                <a:ea typeface="Microsoft JhengHei"/>
                <a:cs typeface="Microsoft JhengHei"/>
              </a:rPr>
              <a:t>請以</a:t>
            </a:r>
            <a:r>
              <a:rPr lang="en-US" altLang="zh-TW" sz="1800" b="0" i="0" u="none" strike="noStrike" kern="0" cap="none" spc="0" baseline="0">
                <a:solidFill>
                  <a:srgbClr val="000000"/>
                </a:solidFill>
                <a:uFillTx/>
                <a:latin typeface="Microsoft JhengHei"/>
                <a:ea typeface="Microsoft JhengHei"/>
                <a:cs typeface="Microsoft JhengHei"/>
              </a:rPr>
              <a:t>14pt</a:t>
            </a:r>
            <a:r>
              <a:rPr lang="zh-TW" altLang="en-US" sz="1800" b="0" i="0" u="none" strike="noStrike" kern="0" cap="none" spc="0" baseline="0">
                <a:solidFill>
                  <a:srgbClr val="000000"/>
                </a:solidFill>
                <a:uFillTx/>
                <a:latin typeface="Microsoft JhengHei"/>
                <a:ea typeface="Microsoft JhengHei"/>
                <a:cs typeface="Microsoft JhengHei"/>
              </a:rPr>
              <a:t>字級以上填寫</a:t>
            </a:r>
            <a:endParaRPr lang="zh-TW" altLang="en-US" sz="1400" b="0" i="0" u="none" strike="noStrike" kern="0" cap="none" spc="0" baseline="0">
              <a:solidFill>
                <a:srgbClr val="000000"/>
              </a:solidFill>
              <a:uFillTx/>
              <a:latin typeface="Arial"/>
              <a:ea typeface="Arial"/>
              <a:cs typeface="Arial"/>
            </a:endParaRPr>
          </a:p>
        </p:txBody>
      </p:sp>
      <p:sp>
        <p:nvSpPr>
          <p:cNvPr id="4" name="Google Shape;168;p10">
            <a:extLst>
              <a:ext uri="{FF2B5EF4-FFF2-40B4-BE49-F238E27FC236}">
                <a16:creationId xmlns:a16="http://schemas.microsoft.com/office/drawing/2014/main" id="{0008A63D-F491-EEC5-0DB8-F6156E5ACB0D}"/>
              </a:ext>
            </a:extLst>
          </p:cNvPr>
          <p:cNvSpPr txBox="1"/>
          <p:nvPr/>
        </p:nvSpPr>
        <p:spPr>
          <a:xfrm>
            <a:off x="449263" y="730248"/>
            <a:ext cx="8251829" cy="242882"/>
          </a:xfrm>
          <a:prstGeom prst="rect">
            <a:avLst/>
          </a:prstGeom>
          <a:solidFill>
            <a:srgbClr val="DC195A"/>
          </a:solidFill>
          <a:ln cap="flat">
            <a:noFill/>
          </a:ln>
        </p:spPr>
        <p:txBody>
          <a:bodyPr vert="horz" wrap="square" lIns="91421" tIns="45701" rIns="91421" bIns="45701" anchor="ctr" anchorCtr="1"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zh-TW" altLang="en-US" sz="1800" b="0" i="0" u="none" strike="noStrike" kern="0" cap="none" spc="0" baseline="0">
              <a:solidFill>
                <a:srgbClr val="000000"/>
              </a:solidFill>
              <a:uFillTx/>
              <a:latin typeface="Calibri"/>
              <a:ea typeface="Calibri"/>
              <a:cs typeface="Calibri"/>
            </a:endParaRPr>
          </a:p>
        </p:txBody>
      </p:sp>
      <p:sp>
        <p:nvSpPr>
          <p:cNvPr id="5" name="Google Shape;169;p10">
            <a:extLst>
              <a:ext uri="{FF2B5EF4-FFF2-40B4-BE49-F238E27FC236}">
                <a16:creationId xmlns:a16="http://schemas.microsoft.com/office/drawing/2014/main" id="{24302792-BED0-3ACE-FA43-09ABAEF01CB2}"/>
              </a:ext>
            </a:extLst>
          </p:cNvPr>
          <p:cNvSpPr txBox="1"/>
          <p:nvPr/>
        </p:nvSpPr>
        <p:spPr>
          <a:xfrm>
            <a:off x="360365" y="360365"/>
            <a:ext cx="10853699" cy="646499"/>
          </a:xfrm>
          <a:prstGeom prst="rect">
            <a:avLst/>
          </a:prstGeom>
          <a:solidFill>
            <a:srgbClr val="8FC31F"/>
          </a:solidFill>
          <a:ln cap="flat">
            <a:noFill/>
          </a:ln>
        </p:spPr>
        <p:txBody>
          <a:bodyPr vert="horz" wrap="square" lIns="91421" tIns="45701" rIns="91421" bIns="45701"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zh-TW" altLang="en-US" sz="3600" b="1" i="0" u="none" strike="noStrike" kern="0" cap="none" spc="0" baseline="0">
                <a:solidFill>
                  <a:srgbClr val="FFFFFF"/>
                </a:solidFill>
                <a:uFillTx/>
                <a:latin typeface="Microsoft JhengHei"/>
                <a:ea typeface="Microsoft JhengHei"/>
                <a:cs typeface="Microsoft JhengHei"/>
              </a:rPr>
              <a:t>提案與其他單位或周邊社群彼此合作的可能性與方式</a:t>
            </a:r>
            <a:endParaRPr lang="zh-TW" altLang="en-US" sz="1400" b="0" i="0" u="none" strike="noStrike" kern="0" cap="none" spc="0" baseline="0">
              <a:solidFill>
                <a:srgbClr val="000000"/>
              </a:solidFill>
              <a:uFillTx/>
              <a:latin typeface="Arial"/>
              <a:ea typeface="Arial"/>
              <a:cs typeface="Aria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name="Slide11">
    <p:bg>
      <p:bgPr>
        <a:solidFill>
          <a:srgbClr val="F2F2F2"/>
        </a:solidFill>
        <a:effectLst/>
      </p:bgPr>
    </p:bg>
    <p:spTree>
      <p:nvGrpSpPr>
        <p:cNvPr id="1" name=""/>
        <p:cNvGrpSpPr/>
        <p:nvPr/>
      </p:nvGrpSpPr>
      <p:grpSpPr>
        <a:xfrm>
          <a:off x="0" y="0"/>
          <a:ext cx="0" cy="0"/>
          <a:chOff x="0" y="0"/>
          <a:chExt cx="0" cy="0"/>
        </a:xfrm>
      </p:grpSpPr>
      <p:sp>
        <p:nvSpPr>
          <p:cNvPr id="2" name="Google Shape;174;p11">
            <a:extLst>
              <a:ext uri="{FF2B5EF4-FFF2-40B4-BE49-F238E27FC236}">
                <a16:creationId xmlns:a16="http://schemas.microsoft.com/office/drawing/2014/main" id="{E66ACA7A-BA9B-6944-E43F-EBAB0BFA9CC3}"/>
              </a:ext>
            </a:extLst>
          </p:cNvPr>
          <p:cNvSpPr txBox="1"/>
          <p:nvPr/>
        </p:nvSpPr>
        <p:spPr>
          <a:xfrm>
            <a:off x="360365" y="360365"/>
            <a:ext cx="6172200" cy="646499"/>
          </a:xfrm>
          <a:prstGeom prst="rect">
            <a:avLst/>
          </a:prstGeom>
          <a:solidFill>
            <a:srgbClr val="8FC31F"/>
          </a:solidFill>
          <a:ln cap="flat">
            <a:noFill/>
          </a:ln>
        </p:spPr>
        <p:txBody>
          <a:bodyPr vert="horz" wrap="square" lIns="91421" tIns="45701" rIns="91421" bIns="45701"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zh-TW" altLang="en-US" sz="3600" b="1" i="0" u="none" strike="noStrike" kern="0" cap="none" spc="0" baseline="0">
                <a:solidFill>
                  <a:srgbClr val="FFFFFF"/>
                </a:solidFill>
                <a:uFillTx/>
                <a:latin typeface="Microsoft JhengHei"/>
                <a:ea typeface="Microsoft JhengHei"/>
                <a:cs typeface="Microsoft JhengHei"/>
              </a:rPr>
              <a:t>如何看待溝通成本與合作關係</a:t>
            </a:r>
            <a:endParaRPr lang="zh-TW" altLang="en-US" sz="1400" b="0" i="0" u="none" strike="noStrike" kern="0" cap="none" spc="0" baseline="0">
              <a:solidFill>
                <a:srgbClr val="000000"/>
              </a:solidFill>
              <a:uFillTx/>
              <a:latin typeface="Arial"/>
              <a:ea typeface="Arial"/>
              <a:cs typeface="Arial"/>
            </a:endParaRPr>
          </a:p>
        </p:txBody>
      </p:sp>
      <p:sp>
        <p:nvSpPr>
          <p:cNvPr id="3" name="Google Shape;175;p11">
            <a:extLst>
              <a:ext uri="{FF2B5EF4-FFF2-40B4-BE49-F238E27FC236}">
                <a16:creationId xmlns:a16="http://schemas.microsoft.com/office/drawing/2014/main" id="{E72A7971-D064-CABE-6A21-7FA78C4B12FF}"/>
              </a:ext>
            </a:extLst>
          </p:cNvPr>
          <p:cNvSpPr txBox="1"/>
          <p:nvPr/>
        </p:nvSpPr>
        <p:spPr>
          <a:xfrm>
            <a:off x="360365" y="2066928"/>
            <a:ext cx="11471276" cy="4491039"/>
          </a:xfrm>
          <a:prstGeom prst="rect">
            <a:avLst/>
          </a:prstGeom>
          <a:noFill/>
          <a:ln w="9528" cap="flat">
            <a:solidFill>
              <a:srgbClr val="A6A6A6"/>
            </a:solidFill>
            <a:prstDash val="solid"/>
            <a:miter/>
          </a:ln>
        </p:spPr>
        <p:txBody>
          <a:bodyPr vert="horz" wrap="square" lIns="91421" tIns="45701" rIns="91421" bIns="45701"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zh-TW" altLang="en-US" sz="1800" b="0" i="0" u="none" strike="noStrike" kern="0" cap="none" spc="0" baseline="0">
                <a:solidFill>
                  <a:srgbClr val="000000"/>
                </a:solidFill>
                <a:uFillTx/>
                <a:latin typeface="Microsoft JhengHei"/>
                <a:ea typeface="Microsoft JhengHei"/>
                <a:cs typeface="Microsoft JhengHei"/>
              </a:rPr>
              <a:t>請以</a:t>
            </a:r>
            <a:r>
              <a:rPr lang="en-US" altLang="zh-TW" sz="1800" b="0" i="0" u="none" strike="noStrike" kern="0" cap="none" spc="0" baseline="0">
                <a:solidFill>
                  <a:srgbClr val="000000"/>
                </a:solidFill>
                <a:uFillTx/>
                <a:latin typeface="Microsoft JhengHei"/>
                <a:ea typeface="Microsoft JhengHei"/>
                <a:cs typeface="Microsoft JhengHei"/>
              </a:rPr>
              <a:t>14pt</a:t>
            </a:r>
            <a:r>
              <a:rPr lang="zh-TW" altLang="en-US" sz="1800" b="0" i="0" u="none" strike="noStrike" kern="0" cap="none" spc="0" baseline="0">
                <a:solidFill>
                  <a:srgbClr val="000000"/>
                </a:solidFill>
                <a:uFillTx/>
                <a:latin typeface="Microsoft JhengHei"/>
                <a:ea typeface="Microsoft JhengHei"/>
                <a:cs typeface="Microsoft JhengHei"/>
              </a:rPr>
              <a:t>字級以上填寫</a:t>
            </a:r>
            <a:endParaRPr lang="zh-TW" altLang="en-US" sz="1400" b="0" i="0" u="none" strike="noStrike" kern="0" cap="none" spc="0" baseline="0">
              <a:solidFill>
                <a:srgbClr val="000000"/>
              </a:solidFill>
              <a:uFillTx/>
              <a:latin typeface="Arial"/>
              <a:ea typeface="Arial"/>
              <a:cs typeface="Arial"/>
            </a:endParaRPr>
          </a:p>
        </p:txBody>
      </p:sp>
      <p:sp>
        <p:nvSpPr>
          <p:cNvPr id="4" name="Google Shape;176;p11">
            <a:extLst>
              <a:ext uri="{FF2B5EF4-FFF2-40B4-BE49-F238E27FC236}">
                <a16:creationId xmlns:a16="http://schemas.microsoft.com/office/drawing/2014/main" id="{59375D82-20CA-30F1-1E5D-3BEBCE3D9A9C}"/>
              </a:ext>
            </a:extLst>
          </p:cNvPr>
          <p:cNvSpPr txBox="1"/>
          <p:nvPr/>
        </p:nvSpPr>
        <p:spPr>
          <a:xfrm>
            <a:off x="360365" y="1044573"/>
            <a:ext cx="11518897" cy="738185"/>
          </a:xfrm>
          <a:prstGeom prst="rect">
            <a:avLst/>
          </a:prstGeom>
          <a:noFill/>
          <a:ln cap="flat">
            <a:noFill/>
          </a:ln>
        </p:spPr>
        <p:txBody>
          <a:bodyPr vert="horz" wrap="square" lIns="91421" tIns="45701" rIns="91421" bIns="45701"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zh-TW" altLang="en-US" sz="1400" b="0" i="0" u="none" strike="noStrike" kern="0" cap="none" spc="0" baseline="0">
                <a:solidFill>
                  <a:srgbClr val="767171"/>
                </a:solidFill>
                <a:uFillTx/>
                <a:latin typeface="Microsoft JhengHei"/>
                <a:ea typeface="Microsoft JhengHei"/>
                <a:cs typeface="Microsoft JhengHei"/>
              </a:rPr>
              <a:t>青創計畫包含執行提案及分擔青創團隊事務，面對不同的議題與事件也會衍生與市府單位、物業管理中心、青創團隊、輔導團隊、入住住戶及外部社群等，各方接洽與討論，試問您怎麼看待溝通所花費之無形的成本？</a:t>
            </a:r>
            <a:endParaRPr lang="zh-TW" altLang="en-US" sz="1400" b="0" i="0" u="none" strike="noStrike" kern="0" cap="none" spc="0" baseline="0">
              <a:solidFill>
                <a:srgbClr val="000000"/>
              </a:solidFill>
              <a:uFillTx/>
              <a:latin typeface="Arial"/>
              <a:ea typeface="Arial"/>
              <a:cs typeface="Arial"/>
            </a:endParaRP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zh-TW" altLang="en-US" sz="1400" b="0" i="0" u="none" strike="noStrike" kern="0" cap="none" spc="0" baseline="0">
                <a:solidFill>
                  <a:srgbClr val="767171"/>
                </a:solidFill>
                <a:uFillTx/>
                <a:latin typeface="Microsoft JhengHei"/>
                <a:ea typeface="Microsoft JhengHei"/>
                <a:cs typeface="Microsoft JhengHei"/>
              </a:rPr>
              <a:t>在青創團隊間對於合作以及共同事務的分配，發生分工不均或是感到合作方態度敷衍之情形，您的應對方式為何？</a:t>
            </a:r>
            <a:endParaRPr lang="zh-TW" altLang="en-US" sz="1400" b="0" i="0" u="none" strike="noStrike" kern="0" cap="none" spc="0" baseline="0">
              <a:solidFill>
                <a:srgbClr val="000000"/>
              </a:solidFill>
              <a:uFillTx/>
              <a:latin typeface="Arial"/>
              <a:ea typeface="Arial"/>
              <a:cs typeface="Aria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name="Slide12">
    <p:bg>
      <p:bgPr>
        <a:solidFill>
          <a:srgbClr val="F2F2F2"/>
        </a:solidFill>
        <a:effectLst/>
      </p:bgPr>
    </p:bg>
    <p:spTree>
      <p:nvGrpSpPr>
        <p:cNvPr id="1" name=""/>
        <p:cNvGrpSpPr/>
        <p:nvPr/>
      </p:nvGrpSpPr>
      <p:grpSpPr>
        <a:xfrm>
          <a:off x="0" y="0"/>
          <a:ext cx="0" cy="0"/>
          <a:chOff x="0" y="0"/>
          <a:chExt cx="0" cy="0"/>
        </a:xfrm>
      </p:grpSpPr>
      <p:sp>
        <p:nvSpPr>
          <p:cNvPr id="2" name="Google Shape;181;p12">
            <a:extLst>
              <a:ext uri="{FF2B5EF4-FFF2-40B4-BE49-F238E27FC236}">
                <a16:creationId xmlns:a16="http://schemas.microsoft.com/office/drawing/2014/main" id="{72DE53BE-5D3D-E29B-36F2-A93D79F4AF7B}"/>
              </a:ext>
            </a:extLst>
          </p:cNvPr>
          <p:cNvSpPr txBox="1"/>
          <p:nvPr/>
        </p:nvSpPr>
        <p:spPr>
          <a:xfrm>
            <a:off x="360365" y="360365"/>
            <a:ext cx="8001000" cy="646499"/>
          </a:xfrm>
          <a:prstGeom prst="rect">
            <a:avLst/>
          </a:prstGeom>
          <a:solidFill>
            <a:srgbClr val="8FC31F"/>
          </a:solidFill>
          <a:ln cap="flat">
            <a:noFill/>
          </a:ln>
        </p:spPr>
        <p:txBody>
          <a:bodyPr vert="horz" wrap="square" lIns="91421" tIns="45701" rIns="91421" bIns="45701"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zh-TW" altLang="en-US" sz="3600" b="1" i="0" u="none" strike="noStrike" kern="0" cap="none" spc="0" baseline="0">
                <a:solidFill>
                  <a:srgbClr val="FFFFFF"/>
                </a:solidFill>
                <a:uFillTx/>
                <a:latin typeface="Microsoft JhengHei"/>
                <a:ea typeface="Microsoft JhengHei"/>
                <a:cs typeface="Microsoft JhengHei"/>
              </a:rPr>
              <a:t>申請人簡介：長才與特質、經歷與實績</a:t>
            </a:r>
            <a:endParaRPr lang="zh-TW" altLang="en-US" sz="1400" b="0" i="0" u="none" strike="noStrike" kern="0" cap="none" spc="0" baseline="0">
              <a:solidFill>
                <a:srgbClr val="000000"/>
              </a:solidFill>
              <a:uFillTx/>
              <a:latin typeface="Arial"/>
              <a:ea typeface="Arial"/>
              <a:cs typeface="Arial"/>
            </a:endParaRPr>
          </a:p>
        </p:txBody>
      </p:sp>
      <p:sp>
        <p:nvSpPr>
          <p:cNvPr id="3" name="Google Shape;182;p12">
            <a:extLst>
              <a:ext uri="{FF2B5EF4-FFF2-40B4-BE49-F238E27FC236}">
                <a16:creationId xmlns:a16="http://schemas.microsoft.com/office/drawing/2014/main" id="{333A90D4-8986-E00B-A6DD-5929F12C2D20}"/>
              </a:ext>
            </a:extLst>
          </p:cNvPr>
          <p:cNvSpPr txBox="1"/>
          <p:nvPr/>
        </p:nvSpPr>
        <p:spPr>
          <a:xfrm>
            <a:off x="360365" y="1677988"/>
            <a:ext cx="11471276" cy="4879979"/>
          </a:xfrm>
          <a:prstGeom prst="rect">
            <a:avLst/>
          </a:prstGeom>
          <a:noFill/>
          <a:ln w="9528" cap="flat">
            <a:solidFill>
              <a:srgbClr val="A6A6A6"/>
            </a:solidFill>
            <a:prstDash val="solid"/>
            <a:miter/>
          </a:ln>
        </p:spPr>
        <p:txBody>
          <a:bodyPr vert="horz" wrap="square" lIns="91421" tIns="45701" rIns="91421" bIns="45701"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zh-TW" altLang="en-US" sz="1800" b="0" i="0" u="none" strike="noStrike" kern="0" cap="none" spc="0" baseline="0">
                <a:solidFill>
                  <a:srgbClr val="000000"/>
                </a:solidFill>
                <a:uFillTx/>
                <a:latin typeface="Microsoft JhengHei"/>
                <a:ea typeface="Microsoft JhengHei"/>
                <a:cs typeface="Microsoft JhengHei"/>
              </a:rPr>
              <a:t>請以</a:t>
            </a:r>
            <a:r>
              <a:rPr lang="en-US" altLang="zh-TW" sz="1800" b="0" i="0" u="none" strike="noStrike" kern="0" cap="none" spc="0" baseline="0">
                <a:solidFill>
                  <a:srgbClr val="000000"/>
                </a:solidFill>
                <a:uFillTx/>
                <a:latin typeface="Microsoft JhengHei"/>
                <a:ea typeface="Microsoft JhengHei"/>
                <a:cs typeface="Microsoft JhengHei"/>
              </a:rPr>
              <a:t>14pt</a:t>
            </a:r>
            <a:r>
              <a:rPr lang="zh-TW" altLang="en-US" sz="1800" b="0" i="0" u="none" strike="noStrike" kern="0" cap="none" spc="0" baseline="0">
                <a:solidFill>
                  <a:srgbClr val="000000"/>
                </a:solidFill>
                <a:uFillTx/>
                <a:latin typeface="Microsoft JhengHei"/>
                <a:ea typeface="Microsoft JhengHei"/>
                <a:cs typeface="Microsoft JhengHei"/>
              </a:rPr>
              <a:t>字級以上填寫</a:t>
            </a:r>
            <a:endParaRPr lang="zh-TW" altLang="en-US" sz="1400" b="0" i="0" u="none" strike="noStrike" kern="0" cap="none" spc="0" baseline="0">
              <a:solidFill>
                <a:srgbClr val="000000"/>
              </a:solidFill>
              <a:uFillTx/>
              <a:latin typeface="Arial"/>
              <a:ea typeface="Arial"/>
              <a:cs typeface="Aria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name="Slide13">
    <p:bg>
      <p:bgPr>
        <a:solidFill>
          <a:srgbClr val="F2F2F2"/>
        </a:solidFill>
        <a:effectLst/>
      </p:bgPr>
    </p:bg>
    <p:spTree>
      <p:nvGrpSpPr>
        <p:cNvPr id="1" name=""/>
        <p:cNvGrpSpPr/>
        <p:nvPr/>
      </p:nvGrpSpPr>
      <p:grpSpPr>
        <a:xfrm>
          <a:off x="0" y="0"/>
          <a:ext cx="0" cy="0"/>
          <a:chOff x="0" y="0"/>
          <a:chExt cx="0" cy="0"/>
        </a:xfrm>
      </p:grpSpPr>
      <p:sp>
        <p:nvSpPr>
          <p:cNvPr id="2" name="Google Shape;188;p13">
            <a:extLst>
              <a:ext uri="{FF2B5EF4-FFF2-40B4-BE49-F238E27FC236}">
                <a16:creationId xmlns:a16="http://schemas.microsoft.com/office/drawing/2014/main" id="{1E12204E-BE95-0B8D-6664-009896E6B478}"/>
              </a:ext>
            </a:extLst>
          </p:cNvPr>
          <p:cNvSpPr txBox="1"/>
          <p:nvPr/>
        </p:nvSpPr>
        <p:spPr>
          <a:xfrm>
            <a:off x="360365" y="360365"/>
            <a:ext cx="6635700" cy="646499"/>
          </a:xfrm>
          <a:prstGeom prst="rect">
            <a:avLst/>
          </a:prstGeom>
          <a:solidFill>
            <a:srgbClr val="8FC31F"/>
          </a:solidFill>
          <a:ln cap="flat">
            <a:noFill/>
          </a:ln>
        </p:spPr>
        <p:txBody>
          <a:bodyPr vert="horz" wrap="square" lIns="91421" tIns="45701" rIns="91421" bIns="45701"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zh-TW" altLang="en-US" sz="3600" b="1" i="0" u="none" strike="noStrike" kern="0" cap="none" spc="0" baseline="0">
                <a:solidFill>
                  <a:srgbClr val="FFFFFF"/>
                </a:solidFill>
                <a:uFillTx/>
                <a:latin typeface="Microsoft JhengHei"/>
                <a:ea typeface="Microsoft JhengHei"/>
                <a:cs typeface="Microsoft JhengHei"/>
              </a:rPr>
              <a:t>是否有自帶資源、其他補充說明</a:t>
            </a:r>
            <a:endParaRPr lang="zh-TW" altLang="en-US" sz="1400" b="0" i="0" u="none" strike="noStrike" kern="0" cap="none" spc="0" baseline="0">
              <a:solidFill>
                <a:srgbClr val="000000"/>
              </a:solidFill>
              <a:uFillTx/>
              <a:latin typeface="Arial"/>
              <a:ea typeface="Arial"/>
              <a:cs typeface="Arial"/>
            </a:endParaRPr>
          </a:p>
        </p:txBody>
      </p:sp>
      <p:sp>
        <p:nvSpPr>
          <p:cNvPr id="3" name="Google Shape;189;p13">
            <a:extLst>
              <a:ext uri="{FF2B5EF4-FFF2-40B4-BE49-F238E27FC236}">
                <a16:creationId xmlns:a16="http://schemas.microsoft.com/office/drawing/2014/main" id="{7DBDA620-1FE3-89C4-28FF-51BA9026D560}"/>
              </a:ext>
            </a:extLst>
          </p:cNvPr>
          <p:cNvSpPr txBox="1"/>
          <p:nvPr/>
        </p:nvSpPr>
        <p:spPr>
          <a:xfrm>
            <a:off x="360365" y="1677988"/>
            <a:ext cx="11471276" cy="4879979"/>
          </a:xfrm>
          <a:prstGeom prst="rect">
            <a:avLst/>
          </a:prstGeom>
          <a:noFill/>
          <a:ln w="9528" cap="flat">
            <a:solidFill>
              <a:srgbClr val="A6A6A6"/>
            </a:solidFill>
            <a:prstDash val="solid"/>
            <a:miter/>
          </a:ln>
        </p:spPr>
        <p:txBody>
          <a:bodyPr vert="horz" wrap="square" lIns="91421" tIns="45701" rIns="91421" bIns="45701"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zh-TW" altLang="en-US" sz="1800" b="0" i="0" u="none" strike="noStrike" kern="0" cap="none" spc="0" baseline="0">
                <a:solidFill>
                  <a:srgbClr val="000000"/>
                </a:solidFill>
                <a:uFillTx/>
                <a:latin typeface="Microsoft JhengHei"/>
                <a:ea typeface="Microsoft JhengHei"/>
                <a:cs typeface="Microsoft JhengHei"/>
              </a:rPr>
              <a:t>請以</a:t>
            </a:r>
            <a:r>
              <a:rPr lang="en-US" altLang="zh-TW" sz="1800" b="0" i="0" u="none" strike="noStrike" kern="0" cap="none" spc="0" baseline="0">
                <a:solidFill>
                  <a:srgbClr val="000000"/>
                </a:solidFill>
                <a:uFillTx/>
                <a:latin typeface="Microsoft JhengHei"/>
                <a:ea typeface="Microsoft JhengHei"/>
                <a:cs typeface="Microsoft JhengHei"/>
              </a:rPr>
              <a:t>14pt</a:t>
            </a:r>
            <a:r>
              <a:rPr lang="zh-TW" altLang="en-US" sz="1800" b="0" i="0" u="none" strike="noStrike" kern="0" cap="none" spc="0" baseline="0">
                <a:solidFill>
                  <a:srgbClr val="000000"/>
                </a:solidFill>
                <a:uFillTx/>
                <a:latin typeface="Microsoft JhengHei"/>
                <a:ea typeface="Microsoft JhengHei"/>
                <a:cs typeface="Microsoft JhengHei"/>
              </a:rPr>
              <a:t>字級以上填寫</a:t>
            </a:r>
            <a:endParaRPr lang="zh-TW" altLang="en-US" sz="1400" b="0" i="0" u="none" strike="noStrike" kern="0" cap="none" spc="0" baseline="0">
              <a:solidFill>
                <a:srgbClr val="000000"/>
              </a:solidFill>
              <a:uFillTx/>
              <a:latin typeface="Arial"/>
              <a:ea typeface="Arial"/>
              <a:cs typeface="Arial"/>
            </a:endParaRPr>
          </a:p>
        </p:txBody>
      </p:sp>
      <p:sp>
        <p:nvSpPr>
          <p:cNvPr id="4" name="Google Shape;190;p13">
            <a:extLst>
              <a:ext uri="{FF2B5EF4-FFF2-40B4-BE49-F238E27FC236}">
                <a16:creationId xmlns:a16="http://schemas.microsoft.com/office/drawing/2014/main" id="{D1CE538A-0E50-84BC-B913-63848871AEFB}"/>
              </a:ext>
            </a:extLst>
          </p:cNvPr>
          <p:cNvSpPr txBox="1"/>
          <p:nvPr/>
        </p:nvSpPr>
        <p:spPr>
          <a:xfrm>
            <a:off x="360365" y="1044573"/>
            <a:ext cx="11276015" cy="307979"/>
          </a:xfrm>
          <a:prstGeom prst="rect">
            <a:avLst/>
          </a:prstGeom>
          <a:noFill/>
          <a:ln cap="flat">
            <a:noFill/>
          </a:ln>
        </p:spPr>
        <p:txBody>
          <a:bodyPr vert="horz" wrap="square" lIns="91421" tIns="45701" rIns="91421" bIns="45701"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zh-TW" altLang="en-US" sz="1400" b="0" i="0" u="none" strike="noStrike" kern="0" cap="none" spc="0" baseline="0">
                <a:solidFill>
                  <a:srgbClr val="767171"/>
                </a:solidFill>
                <a:uFillTx/>
                <a:latin typeface="Microsoft JhengHei"/>
                <a:ea typeface="Microsoft JhengHei"/>
                <a:cs typeface="Microsoft JhengHei"/>
              </a:rPr>
              <a:t>社區營造相關經驗，可提出證書、參與工作坊、講座等經歷實績。</a:t>
            </a:r>
            <a:endParaRPr lang="zh-TW" altLang="en-US" sz="1400" b="0" i="0" u="none" strike="noStrike" kern="0" cap="none" spc="0" baseline="0">
              <a:solidFill>
                <a:srgbClr val="000000"/>
              </a:solidFill>
              <a:uFillTx/>
              <a:latin typeface="Arial"/>
              <a:ea typeface="Arial"/>
              <a:cs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name="Slide2">
    <p:bg>
      <p:bgPr>
        <a:solidFill>
          <a:srgbClr val="F2F2F2"/>
        </a:solidFill>
        <a:effectLst/>
      </p:bgPr>
    </p:bg>
    <p:spTree>
      <p:nvGrpSpPr>
        <p:cNvPr id="1" name=""/>
        <p:cNvGrpSpPr/>
        <p:nvPr/>
      </p:nvGrpSpPr>
      <p:grpSpPr>
        <a:xfrm>
          <a:off x="0" y="0"/>
          <a:ext cx="0" cy="0"/>
          <a:chOff x="0" y="0"/>
          <a:chExt cx="0" cy="0"/>
        </a:xfrm>
      </p:grpSpPr>
      <p:grpSp>
        <p:nvGrpSpPr>
          <p:cNvPr id="2" name="Google Shape;105;p2">
            <a:extLst>
              <a:ext uri="{FF2B5EF4-FFF2-40B4-BE49-F238E27FC236}">
                <a16:creationId xmlns:a16="http://schemas.microsoft.com/office/drawing/2014/main" id="{40FC46F5-DBB9-3AFD-8CCF-7E7548F19D61}"/>
              </a:ext>
            </a:extLst>
          </p:cNvPr>
          <p:cNvGrpSpPr/>
          <p:nvPr/>
        </p:nvGrpSpPr>
        <p:grpSpPr>
          <a:xfrm>
            <a:off x="360365" y="504821"/>
            <a:ext cx="3416381" cy="646279"/>
            <a:chOff x="360365" y="504821"/>
            <a:chExt cx="3416381" cy="646279"/>
          </a:xfrm>
        </p:grpSpPr>
        <p:sp>
          <p:nvSpPr>
            <p:cNvPr id="3" name="Google Shape;106;p2">
              <a:extLst>
                <a:ext uri="{FF2B5EF4-FFF2-40B4-BE49-F238E27FC236}">
                  <a16:creationId xmlns:a16="http://schemas.microsoft.com/office/drawing/2014/main" id="{E828D9AD-88AD-EECE-FBDB-EC7990D1BE98}"/>
                </a:ext>
              </a:extLst>
            </p:cNvPr>
            <p:cNvSpPr txBox="1"/>
            <p:nvPr/>
          </p:nvSpPr>
          <p:spPr>
            <a:xfrm>
              <a:off x="449857" y="872200"/>
              <a:ext cx="3205145" cy="243623"/>
            </a:xfrm>
            <a:prstGeom prst="rect">
              <a:avLst/>
            </a:prstGeom>
            <a:solidFill>
              <a:srgbClr val="ED7D31"/>
            </a:solidFill>
            <a:ln cap="flat">
              <a:noFill/>
            </a:ln>
          </p:spPr>
          <p:txBody>
            <a:bodyPr vert="horz" wrap="square" lIns="91421" tIns="45701" rIns="91421" bIns="45701" anchor="ctr" anchorCtr="1"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zh-TW" altLang="en-US" sz="1800" b="0" i="0" u="none" strike="noStrike" kern="0" cap="none" spc="0" baseline="0">
                <a:solidFill>
                  <a:srgbClr val="000000"/>
                </a:solidFill>
                <a:uFillTx/>
                <a:latin typeface="Calibri"/>
                <a:ea typeface="Calibri"/>
                <a:cs typeface="Calibri"/>
              </a:endParaRPr>
            </a:p>
          </p:txBody>
        </p:sp>
        <p:sp>
          <p:nvSpPr>
            <p:cNvPr id="4" name="Google Shape;107;p2">
              <a:extLst>
                <a:ext uri="{FF2B5EF4-FFF2-40B4-BE49-F238E27FC236}">
                  <a16:creationId xmlns:a16="http://schemas.microsoft.com/office/drawing/2014/main" id="{E8E6C2DD-D00A-C7C4-9C1C-4C068D85049A}"/>
                </a:ext>
              </a:extLst>
            </p:cNvPr>
            <p:cNvSpPr txBox="1"/>
            <p:nvPr/>
          </p:nvSpPr>
          <p:spPr>
            <a:xfrm>
              <a:off x="360365" y="504821"/>
              <a:ext cx="3416381" cy="646279"/>
            </a:xfrm>
            <a:prstGeom prst="rect">
              <a:avLst/>
            </a:prstGeom>
            <a:solidFill>
              <a:srgbClr val="8FC31F"/>
            </a:solidFill>
            <a:ln cap="flat">
              <a:noFill/>
            </a:ln>
          </p:spPr>
          <p:txBody>
            <a:bodyPr vert="horz" wrap="square" lIns="91421" tIns="45701" rIns="91421" bIns="45701"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zh-TW" altLang="en-US" sz="3600" b="1" i="0" u="none" strike="noStrike" kern="0" cap="none" spc="0" baseline="0">
                  <a:solidFill>
                    <a:srgbClr val="FFFFFF"/>
                  </a:solidFill>
                  <a:uFillTx/>
                  <a:latin typeface="Microsoft JhengHei"/>
                  <a:ea typeface="Microsoft JhengHei"/>
                  <a:cs typeface="Microsoft JhengHei"/>
                </a:rPr>
                <a:t>提案動機與目標</a:t>
              </a:r>
              <a:endParaRPr lang="zh-TW" altLang="en-US" sz="1400" b="0" i="0" u="none" strike="noStrike" kern="0" cap="none" spc="0" baseline="0">
                <a:solidFill>
                  <a:srgbClr val="000000"/>
                </a:solidFill>
                <a:uFillTx/>
                <a:latin typeface="Arial"/>
                <a:ea typeface="Arial"/>
                <a:cs typeface="Arial"/>
              </a:endParaRPr>
            </a:p>
          </p:txBody>
        </p:sp>
      </p:grpSp>
      <p:sp>
        <p:nvSpPr>
          <p:cNvPr id="5" name="Google Shape;108;p2">
            <a:extLst>
              <a:ext uri="{FF2B5EF4-FFF2-40B4-BE49-F238E27FC236}">
                <a16:creationId xmlns:a16="http://schemas.microsoft.com/office/drawing/2014/main" id="{F2F28214-BAD7-8A3C-927C-BA903F8BBBAE}"/>
              </a:ext>
            </a:extLst>
          </p:cNvPr>
          <p:cNvSpPr txBox="1"/>
          <p:nvPr/>
        </p:nvSpPr>
        <p:spPr>
          <a:xfrm>
            <a:off x="360365" y="1677988"/>
            <a:ext cx="11471276" cy="4879979"/>
          </a:xfrm>
          <a:prstGeom prst="rect">
            <a:avLst/>
          </a:prstGeom>
          <a:noFill/>
          <a:ln w="9528" cap="flat">
            <a:solidFill>
              <a:srgbClr val="A6A6A6"/>
            </a:solidFill>
            <a:prstDash val="solid"/>
            <a:miter/>
          </a:ln>
        </p:spPr>
        <p:txBody>
          <a:bodyPr vert="horz" wrap="square" lIns="91421" tIns="45701" rIns="91421" bIns="45701"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zh-TW" altLang="en-US" sz="1800" b="0" i="0" u="none" strike="noStrike" kern="0" cap="none" spc="0" baseline="0">
                <a:solidFill>
                  <a:srgbClr val="000000"/>
                </a:solidFill>
                <a:uFillTx/>
                <a:latin typeface="Microsoft JhengHei"/>
                <a:ea typeface="Microsoft JhengHei"/>
                <a:cs typeface="Microsoft JhengHei"/>
              </a:rPr>
              <a:t>請以</a:t>
            </a:r>
            <a:r>
              <a:rPr lang="en-US" altLang="zh-TW" sz="1800" b="0" i="0" u="none" strike="noStrike" kern="0" cap="none" spc="0" baseline="0">
                <a:solidFill>
                  <a:srgbClr val="000000"/>
                </a:solidFill>
                <a:uFillTx/>
                <a:latin typeface="Microsoft JhengHei"/>
                <a:ea typeface="Microsoft JhengHei"/>
                <a:cs typeface="Microsoft JhengHei"/>
              </a:rPr>
              <a:t>14pt</a:t>
            </a:r>
            <a:r>
              <a:rPr lang="zh-TW" altLang="en-US" sz="1800" b="0" i="0" u="none" strike="noStrike" kern="0" cap="none" spc="0" baseline="0">
                <a:solidFill>
                  <a:srgbClr val="000000"/>
                </a:solidFill>
                <a:uFillTx/>
                <a:latin typeface="Microsoft JhengHei"/>
                <a:ea typeface="Microsoft JhengHei"/>
                <a:cs typeface="Microsoft JhengHei"/>
              </a:rPr>
              <a:t>字級以上填寫</a:t>
            </a:r>
            <a:endParaRPr lang="zh-TW" altLang="en-US" sz="1400" b="0" i="0" u="none" strike="noStrike" kern="0" cap="none" spc="0" baseline="0">
              <a:solidFill>
                <a:srgbClr val="000000"/>
              </a:solidFill>
              <a:uFillTx/>
              <a:latin typeface="Arial"/>
              <a:ea typeface="Arial"/>
              <a:cs typeface="Arial"/>
            </a:endParaRPr>
          </a:p>
        </p:txBody>
      </p:sp>
      <p:sp>
        <p:nvSpPr>
          <p:cNvPr id="6" name="Google Shape;109;p2">
            <a:extLst>
              <a:ext uri="{FF2B5EF4-FFF2-40B4-BE49-F238E27FC236}">
                <a16:creationId xmlns:a16="http://schemas.microsoft.com/office/drawing/2014/main" id="{FD6830CE-2B17-120D-8BF8-B45B56B7C0AA}"/>
              </a:ext>
            </a:extLst>
          </p:cNvPr>
          <p:cNvSpPr txBox="1"/>
          <p:nvPr/>
        </p:nvSpPr>
        <p:spPr>
          <a:xfrm>
            <a:off x="4008436" y="365129"/>
            <a:ext cx="6967535" cy="954084"/>
          </a:xfrm>
          <a:prstGeom prst="rect">
            <a:avLst/>
          </a:prstGeom>
          <a:noFill/>
          <a:ln cap="flat">
            <a:noFill/>
          </a:ln>
        </p:spPr>
        <p:txBody>
          <a:bodyPr vert="horz" wrap="square" lIns="91421" tIns="45701" rIns="91421" bIns="45701"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zh-TW" altLang="en-US" sz="1400" b="0" i="0" u="none" strike="noStrike" kern="0" cap="none" spc="0" baseline="0">
                <a:solidFill>
                  <a:srgbClr val="767171"/>
                </a:solidFill>
                <a:uFillTx/>
                <a:latin typeface="Microsoft JhengHei"/>
                <a:ea typeface="Microsoft JhengHei"/>
                <a:cs typeface="Microsoft JhengHei"/>
              </a:rPr>
              <a:t>除了需要有房住這個最基本的需求以外，請分享這個提案的緣由或提案與自己的關聯性以及想透過提案達到的理想目標與狀態。</a:t>
            </a:r>
            <a:endParaRPr lang="zh-TW" altLang="en-US" sz="1400" b="0" i="0" u="none" strike="noStrike" kern="0" cap="none" spc="0" baseline="0">
              <a:solidFill>
                <a:srgbClr val="000000"/>
              </a:solidFill>
              <a:uFillTx/>
              <a:latin typeface="Arial"/>
              <a:ea typeface="Arial"/>
              <a:cs typeface="Arial"/>
            </a:endParaRP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zh-TW" altLang="en-US" sz="1400" b="0" i="0" u="none" strike="noStrike" kern="0" cap="none" spc="0" baseline="0">
                <a:solidFill>
                  <a:srgbClr val="767171"/>
                </a:solidFill>
                <a:uFillTx/>
                <a:latin typeface="Microsoft JhengHei"/>
                <a:ea typeface="Microsoft JhengHei"/>
                <a:cs typeface="Microsoft JhengHei"/>
              </a:rPr>
              <a:t>比如是藉由觀察而提出的內容、或是內容本來就是生活中在進行的事物等。目標的設定不一定要很大，但請儘量具體化說明。</a:t>
            </a:r>
            <a:endParaRPr lang="zh-TW" altLang="en-US" sz="1400" b="0" i="0" u="none" strike="noStrike" kern="0" cap="none" spc="0" baseline="0">
              <a:solidFill>
                <a:srgbClr val="000000"/>
              </a:solidFill>
              <a:uFillTx/>
              <a:latin typeface="Arial"/>
              <a:ea typeface="Arial"/>
              <a:cs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name="Slide3">
    <p:bg>
      <p:bgPr>
        <a:solidFill>
          <a:srgbClr val="F2F2F2"/>
        </a:solidFill>
        <a:effectLst/>
      </p:bgPr>
    </p:bg>
    <p:spTree>
      <p:nvGrpSpPr>
        <p:cNvPr id="1" name=""/>
        <p:cNvGrpSpPr/>
        <p:nvPr/>
      </p:nvGrpSpPr>
      <p:grpSpPr>
        <a:xfrm>
          <a:off x="0" y="0"/>
          <a:ext cx="0" cy="0"/>
          <a:chOff x="0" y="0"/>
          <a:chExt cx="0" cy="0"/>
        </a:xfrm>
      </p:grpSpPr>
      <p:sp>
        <p:nvSpPr>
          <p:cNvPr id="2" name="Google Shape;114;p3">
            <a:extLst>
              <a:ext uri="{FF2B5EF4-FFF2-40B4-BE49-F238E27FC236}">
                <a16:creationId xmlns:a16="http://schemas.microsoft.com/office/drawing/2014/main" id="{9C9E6D29-6A35-A837-A3D1-409C39DE1A2F}"/>
              </a:ext>
            </a:extLst>
          </p:cNvPr>
          <p:cNvSpPr txBox="1"/>
          <p:nvPr/>
        </p:nvSpPr>
        <p:spPr>
          <a:xfrm>
            <a:off x="360365" y="519114"/>
            <a:ext cx="4409995" cy="646499"/>
          </a:xfrm>
          <a:prstGeom prst="rect">
            <a:avLst/>
          </a:prstGeom>
          <a:solidFill>
            <a:srgbClr val="8FC31F"/>
          </a:solidFill>
          <a:ln cap="flat">
            <a:noFill/>
          </a:ln>
        </p:spPr>
        <p:txBody>
          <a:bodyPr vert="horz" wrap="square" lIns="91421" tIns="45701" rIns="91421" bIns="45701"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zh-TW" altLang="en-US" sz="3600" b="1" i="0" u="none" strike="noStrike" kern="0" cap="none" spc="0" baseline="0">
                <a:solidFill>
                  <a:srgbClr val="FFFFFF"/>
                </a:solidFill>
                <a:uFillTx/>
                <a:latin typeface="Microsoft JhengHei"/>
                <a:ea typeface="Microsoft JhengHei"/>
                <a:cs typeface="Microsoft JhengHei"/>
              </a:rPr>
              <a:t>計畫內容與執行方式</a:t>
            </a:r>
            <a:endParaRPr lang="zh-TW" altLang="en-US" sz="1400" b="0" i="0" u="none" strike="noStrike" kern="0" cap="none" spc="0" baseline="0">
              <a:solidFill>
                <a:srgbClr val="000000"/>
              </a:solidFill>
              <a:uFillTx/>
              <a:latin typeface="Arial"/>
              <a:ea typeface="Arial"/>
              <a:cs typeface="Arial"/>
            </a:endParaRPr>
          </a:p>
        </p:txBody>
      </p:sp>
      <p:sp>
        <p:nvSpPr>
          <p:cNvPr id="3" name="Google Shape;115;p3">
            <a:extLst>
              <a:ext uri="{FF2B5EF4-FFF2-40B4-BE49-F238E27FC236}">
                <a16:creationId xmlns:a16="http://schemas.microsoft.com/office/drawing/2014/main" id="{27C61A01-1D08-DD8D-95B5-27C99AC82EE1}"/>
              </a:ext>
            </a:extLst>
          </p:cNvPr>
          <p:cNvSpPr txBox="1"/>
          <p:nvPr/>
        </p:nvSpPr>
        <p:spPr>
          <a:xfrm>
            <a:off x="360365" y="1649413"/>
            <a:ext cx="11471276" cy="4879979"/>
          </a:xfrm>
          <a:prstGeom prst="rect">
            <a:avLst/>
          </a:prstGeom>
          <a:noFill/>
          <a:ln w="9528" cap="flat">
            <a:solidFill>
              <a:srgbClr val="A6A6A6"/>
            </a:solidFill>
            <a:prstDash val="solid"/>
            <a:miter/>
          </a:ln>
        </p:spPr>
        <p:txBody>
          <a:bodyPr vert="horz" wrap="square" lIns="91421" tIns="45701" rIns="91421" bIns="45701"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zh-TW" altLang="en-US" sz="1800" b="0" i="0" u="none" strike="noStrike" kern="0" cap="none" spc="0" baseline="0">
                <a:solidFill>
                  <a:srgbClr val="000000"/>
                </a:solidFill>
                <a:uFillTx/>
                <a:latin typeface="Microsoft JhengHei"/>
                <a:ea typeface="Microsoft JhengHei"/>
                <a:cs typeface="Microsoft JhengHei"/>
              </a:rPr>
              <a:t>請以</a:t>
            </a:r>
            <a:r>
              <a:rPr lang="en-US" altLang="zh-TW" sz="1800" b="0" i="0" u="none" strike="noStrike" kern="0" cap="none" spc="0" baseline="0">
                <a:solidFill>
                  <a:srgbClr val="000000"/>
                </a:solidFill>
                <a:uFillTx/>
                <a:latin typeface="Microsoft JhengHei"/>
                <a:ea typeface="Microsoft JhengHei"/>
                <a:cs typeface="Microsoft JhengHei"/>
              </a:rPr>
              <a:t>14pt</a:t>
            </a:r>
            <a:r>
              <a:rPr lang="zh-TW" altLang="en-US" sz="1800" b="0" i="0" u="none" strike="noStrike" kern="0" cap="none" spc="0" baseline="0">
                <a:solidFill>
                  <a:srgbClr val="000000"/>
                </a:solidFill>
                <a:uFillTx/>
                <a:latin typeface="Microsoft JhengHei"/>
                <a:ea typeface="Microsoft JhengHei"/>
                <a:cs typeface="Microsoft JhengHei"/>
              </a:rPr>
              <a:t>字級以上填寫</a:t>
            </a:r>
            <a:endParaRPr lang="zh-TW" altLang="en-US" sz="1400" b="0" i="0" u="none" strike="noStrike" kern="0" cap="none" spc="0" baseline="0">
              <a:solidFill>
                <a:srgbClr val="000000"/>
              </a:solidFill>
              <a:uFillTx/>
              <a:latin typeface="Arial"/>
              <a:ea typeface="Arial"/>
              <a:cs typeface="Arial"/>
            </a:endParaRPr>
          </a:p>
        </p:txBody>
      </p:sp>
      <p:sp>
        <p:nvSpPr>
          <p:cNvPr id="4" name="Google Shape;116;p3">
            <a:extLst>
              <a:ext uri="{FF2B5EF4-FFF2-40B4-BE49-F238E27FC236}">
                <a16:creationId xmlns:a16="http://schemas.microsoft.com/office/drawing/2014/main" id="{84028539-AF83-CF3D-D880-4D1DCE5A4B4B}"/>
              </a:ext>
            </a:extLst>
          </p:cNvPr>
          <p:cNvSpPr txBox="1"/>
          <p:nvPr/>
        </p:nvSpPr>
        <p:spPr>
          <a:xfrm>
            <a:off x="4997452" y="685800"/>
            <a:ext cx="3373441" cy="307979"/>
          </a:xfrm>
          <a:prstGeom prst="rect">
            <a:avLst/>
          </a:prstGeom>
          <a:noFill/>
          <a:ln cap="flat">
            <a:noFill/>
          </a:ln>
        </p:spPr>
        <p:txBody>
          <a:bodyPr vert="horz" wrap="square" lIns="91421" tIns="45701" rIns="91421" bIns="45701"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zh-TW" altLang="en-US" sz="1400" b="0" i="0" u="none" strike="noStrike" kern="0" cap="none" spc="0" baseline="0">
                <a:solidFill>
                  <a:srgbClr val="767171"/>
                </a:solidFill>
                <a:uFillTx/>
                <a:latin typeface="Microsoft JhengHei"/>
                <a:ea typeface="Microsoft JhengHei"/>
                <a:cs typeface="Microsoft JhengHei"/>
              </a:rPr>
              <a:t>提案計畫想要做些什麼？如何安排？</a:t>
            </a:r>
            <a:endParaRPr lang="zh-TW" altLang="en-US" sz="1400" b="0" i="0" u="none" strike="noStrike" kern="0" cap="none" spc="0" baseline="0">
              <a:solidFill>
                <a:srgbClr val="000000"/>
              </a:solidFill>
              <a:uFillTx/>
              <a:latin typeface="Arial"/>
              <a:ea typeface="Arial"/>
              <a:cs typeface="Aria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name="Slide4">
    <p:bg>
      <p:bgPr>
        <a:solidFill>
          <a:srgbClr val="F2F2F2"/>
        </a:solidFill>
        <a:effectLst/>
      </p:bgPr>
    </p:bg>
    <p:spTree>
      <p:nvGrpSpPr>
        <p:cNvPr id="1" name=""/>
        <p:cNvGrpSpPr/>
        <p:nvPr/>
      </p:nvGrpSpPr>
      <p:grpSpPr>
        <a:xfrm>
          <a:off x="0" y="0"/>
          <a:ext cx="0" cy="0"/>
          <a:chOff x="0" y="0"/>
          <a:chExt cx="0" cy="0"/>
        </a:xfrm>
      </p:grpSpPr>
      <p:sp>
        <p:nvSpPr>
          <p:cNvPr id="2" name="Google Shape;121;p4">
            <a:extLst>
              <a:ext uri="{FF2B5EF4-FFF2-40B4-BE49-F238E27FC236}">
                <a16:creationId xmlns:a16="http://schemas.microsoft.com/office/drawing/2014/main" id="{31A76DD7-6044-2480-26CD-9AE4DB03B7CA}"/>
              </a:ext>
            </a:extLst>
          </p:cNvPr>
          <p:cNvSpPr txBox="1"/>
          <p:nvPr/>
        </p:nvSpPr>
        <p:spPr>
          <a:xfrm>
            <a:off x="360365" y="1533521"/>
            <a:ext cx="11471276" cy="5024435"/>
          </a:xfrm>
          <a:prstGeom prst="rect">
            <a:avLst/>
          </a:prstGeom>
          <a:noFill/>
          <a:ln w="9528" cap="flat">
            <a:solidFill>
              <a:srgbClr val="A6A6A6"/>
            </a:solidFill>
            <a:prstDash val="solid"/>
            <a:miter/>
          </a:ln>
        </p:spPr>
        <p:txBody>
          <a:bodyPr vert="horz" wrap="square" lIns="91421" tIns="45701" rIns="91421" bIns="45701"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zh-TW" altLang="en-US" sz="1800" b="0" i="0" u="none" strike="noStrike" kern="0" cap="none" spc="0" baseline="0">
                <a:solidFill>
                  <a:srgbClr val="000000"/>
                </a:solidFill>
                <a:uFillTx/>
                <a:latin typeface="Microsoft JhengHei"/>
                <a:ea typeface="Microsoft JhengHei"/>
                <a:cs typeface="Microsoft JhengHei"/>
              </a:rPr>
              <a:t>請以</a:t>
            </a:r>
            <a:r>
              <a:rPr lang="en-US" altLang="zh-TW" sz="1800" b="0" i="0" u="none" strike="noStrike" kern="0" cap="none" spc="0" baseline="0">
                <a:solidFill>
                  <a:srgbClr val="000000"/>
                </a:solidFill>
                <a:uFillTx/>
                <a:latin typeface="Microsoft JhengHei"/>
                <a:ea typeface="Microsoft JhengHei"/>
                <a:cs typeface="Microsoft JhengHei"/>
              </a:rPr>
              <a:t>14pt</a:t>
            </a:r>
            <a:r>
              <a:rPr lang="zh-TW" altLang="en-US" sz="1800" b="0" i="0" u="none" strike="noStrike" kern="0" cap="none" spc="0" baseline="0">
                <a:solidFill>
                  <a:srgbClr val="000000"/>
                </a:solidFill>
                <a:uFillTx/>
                <a:latin typeface="Microsoft JhengHei"/>
                <a:ea typeface="Microsoft JhengHei"/>
                <a:cs typeface="Microsoft JhengHei"/>
              </a:rPr>
              <a:t>字級以上填寫</a:t>
            </a:r>
            <a:endParaRPr lang="zh-TW" altLang="en-US" sz="1400" b="0" i="0" u="none" strike="noStrike" kern="0" cap="none" spc="0" baseline="0">
              <a:solidFill>
                <a:srgbClr val="000000"/>
              </a:solidFill>
              <a:uFillTx/>
              <a:latin typeface="Arial"/>
              <a:ea typeface="Arial"/>
              <a:cs typeface="Arial"/>
            </a:endParaRPr>
          </a:p>
        </p:txBody>
      </p:sp>
      <p:sp>
        <p:nvSpPr>
          <p:cNvPr id="3" name="Google Shape;122;p4">
            <a:extLst>
              <a:ext uri="{FF2B5EF4-FFF2-40B4-BE49-F238E27FC236}">
                <a16:creationId xmlns:a16="http://schemas.microsoft.com/office/drawing/2014/main" id="{D2978987-CE23-B04D-D2ED-1092211DDD6C}"/>
              </a:ext>
            </a:extLst>
          </p:cNvPr>
          <p:cNvSpPr txBox="1"/>
          <p:nvPr/>
        </p:nvSpPr>
        <p:spPr>
          <a:xfrm>
            <a:off x="4008436" y="592138"/>
            <a:ext cx="4818065" cy="523878"/>
          </a:xfrm>
          <a:prstGeom prst="rect">
            <a:avLst/>
          </a:prstGeom>
          <a:noFill/>
          <a:ln cap="flat">
            <a:noFill/>
          </a:ln>
        </p:spPr>
        <p:txBody>
          <a:bodyPr vert="horz" wrap="square" lIns="91421" tIns="45701" rIns="91421" bIns="45701"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zh-TW" altLang="en-US" sz="1400" b="0" i="0" u="none" strike="noStrike" kern="0" cap="none" spc="0" baseline="0">
                <a:solidFill>
                  <a:srgbClr val="767171"/>
                </a:solidFill>
                <a:uFillTx/>
                <a:latin typeface="Microsoft JhengHei"/>
                <a:ea typeface="Microsoft JhengHei"/>
                <a:cs typeface="Microsoft JhengHei"/>
              </a:rPr>
              <a:t>請說明操作計畫所需使用的空間及設備。</a:t>
            </a:r>
            <a:endParaRPr lang="zh-TW" altLang="en-US" sz="1400" b="0" i="0" u="none" strike="noStrike" kern="0" cap="none" spc="0" baseline="0">
              <a:solidFill>
                <a:srgbClr val="000000"/>
              </a:solidFill>
              <a:uFillTx/>
              <a:latin typeface="Arial"/>
              <a:ea typeface="Arial"/>
              <a:cs typeface="Arial"/>
            </a:endParaRP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zh-TW" altLang="en-US" sz="1400" b="0" i="0" u="none" strike="noStrike" kern="0" cap="none" spc="0" baseline="0">
                <a:solidFill>
                  <a:srgbClr val="767171"/>
                </a:solidFill>
                <a:uFillTx/>
                <a:latin typeface="Microsoft JhengHei"/>
                <a:ea typeface="Microsoft JhengHei"/>
                <a:cs typeface="Microsoft JhengHei"/>
              </a:rPr>
              <a:t>若設備無法從計畫經費中支持，是否有取得的方式？</a:t>
            </a:r>
            <a:endParaRPr lang="zh-TW" altLang="en-US" sz="1400" b="0" i="0" u="none" strike="noStrike" kern="0" cap="none" spc="0" baseline="0">
              <a:solidFill>
                <a:srgbClr val="000000"/>
              </a:solidFill>
              <a:uFillTx/>
              <a:latin typeface="Arial"/>
              <a:ea typeface="Arial"/>
              <a:cs typeface="Arial"/>
            </a:endParaRPr>
          </a:p>
        </p:txBody>
      </p:sp>
      <p:sp>
        <p:nvSpPr>
          <p:cNvPr id="4" name="Google Shape;123;p4">
            <a:extLst>
              <a:ext uri="{FF2B5EF4-FFF2-40B4-BE49-F238E27FC236}">
                <a16:creationId xmlns:a16="http://schemas.microsoft.com/office/drawing/2014/main" id="{571C98F1-0E3F-D499-A316-C7F163880F0F}"/>
              </a:ext>
            </a:extLst>
          </p:cNvPr>
          <p:cNvSpPr txBox="1"/>
          <p:nvPr/>
        </p:nvSpPr>
        <p:spPr>
          <a:xfrm>
            <a:off x="360365" y="519114"/>
            <a:ext cx="3427500" cy="646499"/>
          </a:xfrm>
          <a:prstGeom prst="rect">
            <a:avLst/>
          </a:prstGeom>
          <a:solidFill>
            <a:srgbClr val="8FC31F"/>
          </a:solidFill>
          <a:ln cap="flat">
            <a:noFill/>
          </a:ln>
        </p:spPr>
        <p:txBody>
          <a:bodyPr vert="horz" wrap="square" lIns="91421" tIns="45701" rIns="91421" bIns="45701"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zh-TW" altLang="en-US" sz="3600" b="1" i="0" u="none" strike="noStrike" kern="0" cap="none" spc="0" baseline="0">
                <a:solidFill>
                  <a:srgbClr val="FFFFFF"/>
                </a:solidFill>
                <a:uFillTx/>
                <a:latin typeface="Microsoft JhengHei"/>
                <a:ea typeface="Microsoft JhengHei"/>
                <a:cs typeface="Microsoft JhengHei"/>
              </a:rPr>
              <a:t>空間使用與資源</a:t>
            </a:r>
            <a:endParaRPr lang="zh-TW" altLang="en-US" sz="1400" b="0" i="0" u="none" strike="noStrike" kern="0" cap="none" spc="0" baseline="0">
              <a:solidFill>
                <a:srgbClr val="000000"/>
              </a:solidFill>
              <a:uFillTx/>
              <a:latin typeface="Arial"/>
              <a:ea typeface="Arial"/>
              <a:cs typeface="Aria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name="Slide5">
    <p:bg>
      <p:bgPr>
        <a:solidFill>
          <a:srgbClr val="F2F2F2"/>
        </a:solidFill>
        <a:effectLst/>
      </p:bgPr>
    </p:bg>
    <p:spTree>
      <p:nvGrpSpPr>
        <p:cNvPr id="1" name=""/>
        <p:cNvGrpSpPr/>
        <p:nvPr/>
      </p:nvGrpSpPr>
      <p:grpSpPr>
        <a:xfrm>
          <a:off x="0" y="0"/>
          <a:ext cx="0" cy="0"/>
          <a:chOff x="0" y="0"/>
          <a:chExt cx="0" cy="0"/>
        </a:xfrm>
      </p:grpSpPr>
      <p:sp>
        <p:nvSpPr>
          <p:cNvPr id="2" name="Google Shape;128;p5">
            <a:extLst>
              <a:ext uri="{FF2B5EF4-FFF2-40B4-BE49-F238E27FC236}">
                <a16:creationId xmlns:a16="http://schemas.microsoft.com/office/drawing/2014/main" id="{73ED4E7E-D8C0-0307-A2A2-48736A7922C4}"/>
              </a:ext>
            </a:extLst>
          </p:cNvPr>
          <p:cNvSpPr txBox="1"/>
          <p:nvPr/>
        </p:nvSpPr>
        <p:spPr>
          <a:xfrm>
            <a:off x="449263" y="887416"/>
            <a:ext cx="4160840" cy="242882"/>
          </a:xfrm>
          <a:prstGeom prst="rect">
            <a:avLst/>
          </a:prstGeom>
          <a:solidFill>
            <a:srgbClr val="DC195A"/>
          </a:solidFill>
          <a:ln cap="flat">
            <a:noFill/>
          </a:ln>
        </p:spPr>
        <p:txBody>
          <a:bodyPr vert="horz" wrap="square" lIns="91421" tIns="45701" rIns="91421" bIns="45701" anchor="ctr" anchorCtr="1"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zh-TW" altLang="en-US" sz="1800" b="0" i="0" u="none" strike="noStrike" kern="0" cap="none" spc="0" baseline="0">
              <a:solidFill>
                <a:srgbClr val="000000"/>
              </a:solidFill>
              <a:uFillTx/>
              <a:latin typeface="Calibri"/>
              <a:ea typeface="Calibri"/>
              <a:cs typeface="Calibri"/>
            </a:endParaRPr>
          </a:p>
        </p:txBody>
      </p:sp>
      <p:sp>
        <p:nvSpPr>
          <p:cNvPr id="3" name="Google Shape;129;p5">
            <a:extLst>
              <a:ext uri="{FF2B5EF4-FFF2-40B4-BE49-F238E27FC236}">
                <a16:creationId xmlns:a16="http://schemas.microsoft.com/office/drawing/2014/main" id="{6CD5BFD6-0384-518F-48EC-55DA4EED62AA}"/>
              </a:ext>
            </a:extLst>
          </p:cNvPr>
          <p:cNvSpPr txBox="1"/>
          <p:nvPr/>
        </p:nvSpPr>
        <p:spPr>
          <a:xfrm>
            <a:off x="360365" y="1533521"/>
            <a:ext cx="11471276" cy="5024435"/>
          </a:xfrm>
          <a:prstGeom prst="rect">
            <a:avLst/>
          </a:prstGeom>
          <a:noFill/>
          <a:ln w="9528" cap="flat">
            <a:solidFill>
              <a:srgbClr val="A6A6A6"/>
            </a:solidFill>
            <a:prstDash val="solid"/>
            <a:miter/>
          </a:ln>
        </p:spPr>
        <p:txBody>
          <a:bodyPr vert="horz" wrap="square" lIns="91421" tIns="45701" rIns="91421" bIns="45701"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zh-TW" altLang="en-US" sz="1800" b="0" i="0" u="none" strike="noStrike" kern="0" cap="none" spc="0" baseline="0">
                <a:solidFill>
                  <a:srgbClr val="000000"/>
                </a:solidFill>
                <a:uFillTx/>
                <a:latin typeface="Microsoft JhengHei"/>
                <a:ea typeface="Microsoft JhengHei"/>
                <a:cs typeface="Microsoft JhengHei"/>
              </a:rPr>
              <a:t>請以</a:t>
            </a:r>
            <a:r>
              <a:rPr lang="en-US" altLang="zh-TW" sz="1800" b="0" i="0" u="none" strike="noStrike" kern="0" cap="none" spc="0" baseline="0">
                <a:solidFill>
                  <a:srgbClr val="000000"/>
                </a:solidFill>
                <a:uFillTx/>
                <a:latin typeface="Microsoft JhengHei"/>
                <a:ea typeface="Microsoft JhengHei"/>
                <a:cs typeface="Microsoft JhengHei"/>
              </a:rPr>
              <a:t>14pt</a:t>
            </a:r>
            <a:r>
              <a:rPr lang="zh-TW" altLang="en-US" sz="1800" b="0" i="0" u="none" strike="noStrike" kern="0" cap="none" spc="0" baseline="0">
                <a:solidFill>
                  <a:srgbClr val="000000"/>
                </a:solidFill>
                <a:uFillTx/>
                <a:latin typeface="Microsoft JhengHei"/>
                <a:ea typeface="Microsoft JhengHei"/>
                <a:cs typeface="Microsoft JhengHei"/>
              </a:rPr>
              <a:t>字級以上填寫</a:t>
            </a:r>
            <a:endParaRPr lang="zh-TW" altLang="en-US" sz="1400" b="0" i="0" u="none" strike="noStrike" kern="0" cap="none" spc="0" baseline="0">
              <a:solidFill>
                <a:srgbClr val="000000"/>
              </a:solidFill>
              <a:uFillTx/>
              <a:latin typeface="Arial"/>
              <a:ea typeface="Arial"/>
              <a:cs typeface="Arial"/>
            </a:endParaRPr>
          </a:p>
        </p:txBody>
      </p:sp>
      <p:sp>
        <p:nvSpPr>
          <p:cNvPr id="4" name="Google Shape;130;p5">
            <a:extLst>
              <a:ext uri="{FF2B5EF4-FFF2-40B4-BE49-F238E27FC236}">
                <a16:creationId xmlns:a16="http://schemas.microsoft.com/office/drawing/2014/main" id="{65BC9BD5-FE28-D821-C5DF-B0CFA0337EBE}"/>
              </a:ext>
            </a:extLst>
          </p:cNvPr>
          <p:cNvSpPr txBox="1"/>
          <p:nvPr/>
        </p:nvSpPr>
        <p:spPr>
          <a:xfrm>
            <a:off x="4910135" y="581028"/>
            <a:ext cx="6629400" cy="522286"/>
          </a:xfrm>
          <a:prstGeom prst="rect">
            <a:avLst/>
          </a:prstGeom>
          <a:noFill/>
          <a:ln cap="flat">
            <a:noFill/>
          </a:ln>
        </p:spPr>
        <p:txBody>
          <a:bodyPr vert="horz" wrap="square" lIns="91421" tIns="45701" rIns="91421" bIns="45701"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zh-TW" altLang="en-US" sz="1400" b="0" i="0" u="none" strike="noStrike" kern="0" cap="none" spc="0" baseline="0">
                <a:solidFill>
                  <a:srgbClr val="767171"/>
                </a:solidFill>
                <a:uFillTx/>
                <a:latin typeface="Microsoft JhengHei"/>
                <a:ea typeface="Microsoft JhengHei"/>
                <a:cs typeface="Microsoft JhengHei"/>
              </a:rPr>
              <a:t>請說明時間的安排，頻率並非以量取勝！</a:t>
            </a:r>
            <a:endParaRPr lang="zh-TW" altLang="en-US" sz="1400" b="0" i="0" u="none" strike="noStrike" kern="0" cap="none" spc="0" baseline="0">
              <a:solidFill>
                <a:srgbClr val="000000"/>
              </a:solidFill>
              <a:uFillTx/>
              <a:latin typeface="Arial"/>
              <a:ea typeface="Arial"/>
              <a:cs typeface="Arial"/>
            </a:endParaRP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zh-TW" altLang="en-US" sz="1400" b="0" i="0" u="none" strike="noStrike" kern="0" cap="none" spc="0" baseline="0">
                <a:solidFill>
                  <a:srgbClr val="767171"/>
                </a:solidFill>
                <a:uFillTx/>
                <a:latin typeface="Microsoft JhengHei"/>
                <a:ea typeface="Microsoft JhengHei"/>
                <a:cs typeface="Microsoft JhengHei"/>
              </a:rPr>
              <a:t>期程則先以三年做為規畫，是周期式的或是隨著時間有不同安排，請說明。</a:t>
            </a:r>
            <a:endParaRPr lang="zh-TW" altLang="en-US" sz="1400" b="0" i="0" u="none" strike="noStrike" kern="0" cap="none" spc="0" baseline="0">
              <a:solidFill>
                <a:srgbClr val="000000"/>
              </a:solidFill>
              <a:uFillTx/>
              <a:latin typeface="Arial"/>
              <a:ea typeface="Arial"/>
              <a:cs typeface="Arial"/>
            </a:endParaRPr>
          </a:p>
        </p:txBody>
      </p:sp>
      <p:sp>
        <p:nvSpPr>
          <p:cNvPr id="5" name="Google Shape;131;p5">
            <a:extLst>
              <a:ext uri="{FF2B5EF4-FFF2-40B4-BE49-F238E27FC236}">
                <a16:creationId xmlns:a16="http://schemas.microsoft.com/office/drawing/2014/main" id="{44DB9CE2-32CF-5192-AB97-32732FDA3D09}"/>
              </a:ext>
            </a:extLst>
          </p:cNvPr>
          <p:cNvSpPr txBox="1"/>
          <p:nvPr/>
        </p:nvSpPr>
        <p:spPr>
          <a:xfrm>
            <a:off x="360365" y="519114"/>
            <a:ext cx="4341900" cy="646499"/>
          </a:xfrm>
          <a:prstGeom prst="rect">
            <a:avLst/>
          </a:prstGeom>
          <a:solidFill>
            <a:srgbClr val="8FC31F"/>
          </a:solidFill>
          <a:ln cap="flat">
            <a:noFill/>
          </a:ln>
        </p:spPr>
        <p:txBody>
          <a:bodyPr vert="horz" wrap="square" lIns="91421" tIns="45701" rIns="91421" bIns="45701"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zh-TW" altLang="en-US" sz="3600" b="1" i="0" u="none" strike="noStrike" kern="0" cap="none" spc="0" baseline="0">
                <a:solidFill>
                  <a:srgbClr val="FFFFFF"/>
                </a:solidFill>
                <a:uFillTx/>
                <a:latin typeface="Microsoft JhengHei"/>
                <a:ea typeface="Microsoft JhengHei"/>
                <a:cs typeface="Microsoft JhengHei"/>
              </a:rPr>
              <a:t>預計執行頻率與期程</a:t>
            </a:r>
            <a:endParaRPr lang="zh-TW" altLang="en-US" sz="1400" b="0" i="0" u="none" strike="noStrike" kern="0" cap="none" spc="0" baseline="0">
              <a:solidFill>
                <a:srgbClr val="000000"/>
              </a:solidFill>
              <a:uFillTx/>
              <a:latin typeface="Arial"/>
              <a:ea typeface="Arial"/>
              <a:cs typeface="Aria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name="Slide6">
    <p:bg>
      <p:bgPr>
        <a:solidFill>
          <a:srgbClr val="F2F2F2"/>
        </a:solidFill>
        <a:effectLst/>
      </p:bgPr>
    </p:bg>
    <p:spTree>
      <p:nvGrpSpPr>
        <p:cNvPr id="1" name=""/>
        <p:cNvGrpSpPr/>
        <p:nvPr/>
      </p:nvGrpSpPr>
      <p:grpSpPr>
        <a:xfrm>
          <a:off x="0" y="0"/>
          <a:ext cx="0" cy="0"/>
          <a:chOff x="0" y="0"/>
          <a:chExt cx="0" cy="0"/>
        </a:xfrm>
      </p:grpSpPr>
      <p:sp>
        <p:nvSpPr>
          <p:cNvPr id="2" name="Google Shape;136;p6">
            <a:extLst>
              <a:ext uri="{FF2B5EF4-FFF2-40B4-BE49-F238E27FC236}">
                <a16:creationId xmlns:a16="http://schemas.microsoft.com/office/drawing/2014/main" id="{BEA9F758-40C4-AEBA-582E-0299B1DA327F}"/>
              </a:ext>
            </a:extLst>
          </p:cNvPr>
          <p:cNvSpPr txBox="1"/>
          <p:nvPr/>
        </p:nvSpPr>
        <p:spPr>
          <a:xfrm>
            <a:off x="360365" y="1700207"/>
            <a:ext cx="11471276" cy="4879979"/>
          </a:xfrm>
          <a:prstGeom prst="rect">
            <a:avLst/>
          </a:prstGeom>
          <a:noFill/>
          <a:ln w="9528" cap="flat">
            <a:solidFill>
              <a:srgbClr val="A6A6A6"/>
            </a:solidFill>
            <a:prstDash val="solid"/>
            <a:miter/>
          </a:ln>
        </p:spPr>
        <p:txBody>
          <a:bodyPr vert="horz" wrap="square" lIns="91421" tIns="45701" rIns="91421" bIns="45701"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zh-TW" altLang="en-US" sz="1800" b="0" i="0" u="none" strike="noStrike" kern="0" cap="none" spc="0" baseline="0">
                <a:solidFill>
                  <a:srgbClr val="000000"/>
                </a:solidFill>
                <a:uFillTx/>
                <a:latin typeface="Microsoft JhengHei"/>
                <a:ea typeface="Microsoft JhengHei"/>
                <a:cs typeface="Microsoft JhengHei"/>
              </a:rPr>
              <a:t>請以</a:t>
            </a:r>
            <a:r>
              <a:rPr lang="en-US" altLang="zh-TW" sz="1800" b="0" i="0" u="none" strike="noStrike" kern="0" cap="none" spc="0" baseline="0">
                <a:solidFill>
                  <a:srgbClr val="000000"/>
                </a:solidFill>
                <a:uFillTx/>
                <a:latin typeface="Microsoft JhengHei"/>
                <a:ea typeface="Microsoft JhengHei"/>
                <a:cs typeface="Microsoft JhengHei"/>
              </a:rPr>
              <a:t>14pt</a:t>
            </a:r>
            <a:r>
              <a:rPr lang="zh-TW" altLang="en-US" sz="1800" b="0" i="0" u="none" strike="noStrike" kern="0" cap="none" spc="0" baseline="0">
                <a:solidFill>
                  <a:srgbClr val="000000"/>
                </a:solidFill>
                <a:uFillTx/>
                <a:latin typeface="Microsoft JhengHei"/>
                <a:ea typeface="Microsoft JhengHei"/>
                <a:cs typeface="Microsoft JhengHei"/>
              </a:rPr>
              <a:t>字級以上填寫</a:t>
            </a:r>
            <a:endParaRPr lang="zh-TW" altLang="en-US" sz="1400" b="0" i="0" u="none" strike="noStrike" kern="0" cap="none" spc="0" baseline="0">
              <a:solidFill>
                <a:srgbClr val="000000"/>
              </a:solidFill>
              <a:uFillTx/>
              <a:latin typeface="Arial"/>
              <a:ea typeface="Arial"/>
              <a:cs typeface="Arial"/>
            </a:endParaRPr>
          </a:p>
        </p:txBody>
      </p:sp>
      <p:sp>
        <p:nvSpPr>
          <p:cNvPr id="3" name="Google Shape;137;p6">
            <a:extLst>
              <a:ext uri="{FF2B5EF4-FFF2-40B4-BE49-F238E27FC236}">
                <a16:creationId xmlns:a16="http://schemas.microsoft.com/office/drawing/2014/main" id="{CED929F8-D280-9147-00B5-B03302638F34}"/>
              </a:ext>
            </a:extLst>
          </p:cNvPr>
          <p:cNvSpPr txBox="1"/>
          <p:nvPr/>
        </p:nvSpPr>
        <p:spPr>
          <a:xfrm>
            <a:off x="4459291" y="288922"/>
            <a:ext cx="7002466" cy="1168402"/>
          </a:xfrm>
          <a:prstGeom prst="rect">
            <a:avLst/>
          </a:prstGeom>
          <a:noFill/>
          <a:ln cap="flat">
            <a:noFill/>
          </a:ln>
        </p:spPr>
        <p:txBody>
          <a:bodyPr vert="horz" wrap="square" lIns="91421" tIns="45701" rIns="91421" bIns="45701"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zh-TW" altLang="en-US" sz="1400" b="0" i="0" u="none" strike="noStrike" kern="0" cap="none" spc="0" baseline="0">
                <a:solidFill>
                  <a:srgbClr val="767171"/>
                </a:solidFill>
                <a:uFillTx/>
                <a:latin typeface="Microsoft JhengHei"/>
                <a:ea typeface="Microsoft JhengHei"/>
                <a:cs typeface="Microsoft JhengHei"/>
              </a:rPr>
              <a:t>本基地計畫執行經費，限用於社區經營相關項目，如青創團隊共用資材與活動保險、青創計畫之社區經營之材料（如大廳公佈欄）、社區型共同活動經費等。不得為提案人或其經營公司行號之收入。請說明自己所提計畫之經費安排，或是社區經費運用之規劃。</a:t>
            </a:r>
            <a:endParaRPr lang="zh-TW" altLang="en-US" sz="1400" b="0" i="0" u="none" strike="noStrike" kern="0" cap="none" spc="0" baseline="0">
              <a:solidFill>
                <a:srgbClr val="000000"/>
              </a:solidFill>
              <a:uFillTx/>
              <a:latin typeface="Arial"/>
              <a:ea typeface="Arial"/>
              <a:cs typeface="Arial"/>
            </a:endParaRP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zh-TW" altLang="en-US" sz="1400" b="0" i="0" u="none" strike="noStrike" kern="0" cap="none" spc="0" baseline="0">
                <a:solidFill>
                  <a:srgbClr val="767171"/>
                </a:solidFill>
                <a:uFillTx/>
                <a:latin typeface="Microsoft JhengHei"/>
                <a:ea typeface="Microsoft JhengHei"/>
                <a:cs typeface="Microsoft JhengHei"/>
              </a:rPr>
              <a:t>（提案人不得請領自己的講師費或執行費用）另若辦理社區課程，參與居民可酌收材料費。</a:t>
            </a:r>
            <a:endParaRPr lang="zh-TW" altLang="en-US" sz="1400" b="0" i="0" u="none" strike="noStrike" kern="0" cap="none" spc="0" baseline="0">
              <a:solidFill>
                <a:srgbClr val="000000"/>
              </a:solidFill>
              <a:uFillTx/>
              <a:latin typeface="Arial"/>
              <a:ea typeface="Arial"/>
              <a:cs typeface="Arial"/>
            </a:endParaRPr>
          </a:p>
        </p:txBody>
      </p:sp>
      <p:sp>
        <p:nvSpPr>
          <p:cNvPr id="4" name="Google Shape;138;p6">
            <a:extLst>
              <a:ext uri="{FF2B5EF4-FFF2-40B4-BE49-F238E27FC236}">
                <a16:creationId xmlns:a16="http://schemas.microsoft.com/office/drawing/2014/main" id="{FF2DE1A0-551B-C045-1202-C84FF93F1370}"/>
              </a:ext>
            </a:extLst>
          </p:cNvPr>
          <p:cNvSpPr txBox="1"/>
          <p:nvPr/>
        </p:nvSpPr>
        <p:spPr>
          <a:xfrm>
            <a:off x="360365" y="519114"/>
            <a:ext cx="3900601" cy="646499"/>
          </a:xfrm>
          <a:prstGeom prst="rect">
            <a:avLst/>
          </a:prstGeom>
          <a:solidFill>
            <a:srgbClr val="8FC31F"/>
          </a:solidFill>
          <a:ln cap="flat">
            <a:noFill/>
          </a:ln>
        </p:spPr>
        <p:txBody>
          <a:bodyPr vert="horz" wrap="square" lIns="91421" tIns="45701" rIns="91421" bIns="45701"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zh-TW" altLang="en-US" sz="3600" b="1" i="0" u="none" strike="noStrike" kern="0" cap="none" spc="0" baseline="0">
                <a:solidFill>
                  <a:srgbClr val="FFFFFF"/>
                </a:solidFill>
                <a:uFillTx/>
                <a:latin typeface="Microsoft JhengHei"/>
                <a:ea typeface="Microsoft JhengHei"/>
                <a:cs typeface="Microsoft JhengHei"/>
              </a:rPr>
              <a:t>社區經費運用規劃</a:t>
            </a:r>
            <a:endParaRPr lang="zh-TW" altLang="en-US" sz="1400" b="0" i="0" u="none" strike="noStrike" kern="0" cap="none" spc="0" baseline="0">
              <a:solidFill>
                <a:srgbClr val="000000"/>
              </a:solidFill>
              <a:uFillTx/>
              <a:latin typeface="Arial"/>
              <a:ea typeface="Arial"/>
              <a:cs typeface="Aria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name="Slide7">
    <p:bg>
      <p:bgPr>
        <a:solidFill>
          <a:srgbClr val="F2F2F2"/>
        </a:solidFill>
        <a:effectLst/>
      </p:bgPr>
    </p:bg>
    <p:spTree>
      <p:nvGrpSpPr>
        <p:cNvPr id="1" name=""/>
        <p:cNvGrpSpPr/>
        <p:nvPr/>
      </p:nvGrpSpPr>
      <p:grpSpPr>
        <a:xfrm>
          <a:off x="0" y="0"/>
          <a:ext cx="0" cy="0"/>
          <a:chOff x="0" y="0"/>
          <a:chExt cx="0" cy="0"/>
        </a:xfrm>
      </p:grpSpPr>
      <p:sp>
        <p:nvSpPr>
          <p:cNvPr id="2" name="Google Shape;143;p7">
            <a:extLst>
              <a:ext uri="{FF2B5EF4-FFF2-40B4-BE49-F238E27FC236}">
                <a16:creationId xmlns:a16="http://schemas.microsoft.com/office/drawing/2014/main" id="{26D20C81-B887-88C8-E20E-7E54F8269B94}"/>
              </a:ext>
            </a:extLst>
          </p:cNvPr>
          <p:cNvSpPr txBox="1"/>
          <p:nvPr/>
        </p:nvSpPr>
        <p:spPr>
          <a:xfrm>
            <a:off x="449263" y="730248"/>
            <a:ext cx="11466511" cy="242882"/>
          </a:xfrm>
          <a:prstGeom prst="rect">
            <a:avLst/>
          </a:prstGeom>
          <a:solidFill>
            <a:srgbClr val="DC195A"/>
          </a:solidFill>
          <a:ln cap="flat">
            <a:noFill/>
          </a:ln>
        </p:spPr>
        <p:txBody>
          <a:bodyPr vert="horz" wrap="square" lIns="91421" tIns="45701" rIns="91421" bIns="45701" anchor="ctr" anchorCtr="1"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zh-TW" altLang="en-US" sz="1800" b="0" i="0" u="none" strike="noStrike" kern="0" cap="none" spc="0" baseline="0">
              <a:solidFill>
                <a:srgbClr val="000000"/>
              </a:solidFill>
              <a:uFillTx/>
              <a:latin typeface="Calibri"/>
              <a:ea typeface="Calibri"/>
              <a:cs typeface="Calibri"/>
            </a:endParaRPr>
          </a:p>
        </p:txBody>
      </p:sp>
      <p:sp>
        <p:nvSpPr>
          <p:cNvPr id="3" name="Google Shape;144;p7">
            <a:extLst>
              <a:ext uri="{FF2B5EF4-FFF2-40B4-BE49-F238E27FC236}">
                <a16:creationId xmlns:a16="http://schemas.microsoft.com/office/drawing/2014/main" id="{9E6A5E65-471C-5ECC-9C32-879A799BE50B}"/>
              </a:ext>
            </a:extLst>
          </p:cNvPr>
          <p:cNvSpPr txBox="1"/>
          <p:nvPr/>
        </p:nvSpPr>
        <p:spPr>
          <a:xfrm>
            <a:off x="360365" y="360365"/>
            <a:ext cx="11668201" cy="646499"/>
          </a:xfrm>
          <a:prstGeom prst="rect">
            <a:avLst/>
          </a:prstGeom>
          <a:solidFill>
            <a:srgbClr val="8FC31F"/>
          </a:solidFill>
          <a:ln cap="flat">
            <a:noFill/>
          </a:ln>
        </p:spPr>
        <p:txBody>
          <a:bodyPr vert="horz" wrap="square" lIns="91421" tIns="45701" rIns="91421" bIns="45701"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zh-TW" altLang="en-US" sz="3600" b="1" i="0" u="none" strike="noStrike" kern="0" cap="none" spc="0" baseline="0">
                <a:solidFill>
                  <a:srgbClr val="FFFFFF"/>
                </a:solidFill>
                <a:uFillTx/>
                <a:latin typeface="Microsoft JhengHei"/>
                <a:ea typeface="Microsoft JhengHei"/>
                <a:cs typeface="Microsoft JhengHei"/>
              </a:rPr>
              <a:t>青創共同事務的想法、願景、自己在團隊中能擔任的角色</a:t>
            </a:r>
            <a:endParaRPr lang="zh-TW" altLang="en-US" sz="1400" b="0" i="0" u="none" strike="noStrike" kern="0" cap="none" spc="0" baseline="0">
              <a:solidFill>
                <a:srgbClr val="000000"/>
              </a:solidFill>
              <a:uFillTx/>
              <a:latin typeface="Arial"/>
              <a:ea typeface="Arial"/>
              <a:cs typeface="Arial"/>
            </a:endParaRPr>
          </a:p>
        </p:txBody>
      </p:sp>
      <p:sp>
        <p:nvSpPr>
          <p:cNvPr id="4" name="Google Shape;145;p7">
            <a:extLst>
              <a:ext uri="{FF2B5EF4-FFF2-40B4-BE49-F238E27FC236}">
                <a16:creationId xmlns:a16="http://schemas.microsoft.com/office/drawing/2014/main" id="{D9A7517A-1DE9-A64A-F497-AD232DACEE7F}"/>
              </a:ext>
            </a:extLst>
          </p:cNvPr>
          <p:cNvSpPr txBox="1"/>
          <p:nvPr/>
        </p:nvSpPr>
        <p:spPr>
          <a:xfrm>
            <a:off x="360365" y="2441576"/>
            <a:ext cx="11471276" cy="4286249"/>
          </a:xfrm>
          <a:prstGeom prst="rect">
            <a:avLst/>
          </a:prstGeom>
          <a:noFill/>
          <a:ln w="9528" cap="flat">
            <a:solidFill>
              <a:srgbClr val="A6A6A6"/>
            </a:solidFill>
            <a:prstDash val="solid"/>
            <a:miter/>
          </a:ln>
        </p:spPr>
        <p:txBody>
          <a:bodyPr vert="horz" wrap="square" lIns="91421" tIns="45701" rIns="91421" bIns="45701"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zh-TW" altLang="en-US" sz="1800" b="0" i="0" u="none" strike="noStrike" kern="0" cap="none" spc="0" baseline="0">
                <a:solidFill>
                  <a:srgbClr val="000000"/>
                </a:solidFill>
                <a:uFillTx/>
                <a:latin typeface="Microsoft JhengHei"/>
                <a:ea typeface="Microsoft JhengHei"/>
                <a:cs typeface="Microsoft JhengHei"/>
              </a:rPr>
              <a:t>請以</a:t>
            </a:r>
            <a:r>
              <a:rPr lang="en-US" altLang="zh-TW" sz="1800" b="0" i="0" u="none" strike="noStrike" kern="0" cap="none" spc="0" baseline="0">
                <a:solidFill>
                  <a:srgbClr val="000000"/>
                </a:solidFill>
                <a:uFillTx/>
                <a:latin typeface="Microsoft JhengHei"/>
                <a:ea typeface="Microsoft JhengHei"/>
                <a:cs typeface="Microsoft JhengHei"/>
              </a:rPr>
              <a:t>14pt</a:t>
            </a:r>
            <a:r>
              <a:rPr lang="zh-TW" altLang="en-US" sz="1800" b="0" i="0" u="none" strike="noStrike" kern="0" cap="none" spc="0" baseline="0">
                <a:solidFill>
                  <a:srgbClr val="000000"/>
                </a:solidFill>
                <a:uFillTx/>
                <a:latin typeface="Microsoft JhengHei"/>
                <a:ea typeface="Microsoft JhengHei"/>
                <a:cs typeface="Microsoft JhengHei"/>
              </a:rPr>
              <a:t>字級以上填寫</a:t>
            </a:r>
            <a:endParaRPr lang="zh-TW" altLang="en-US" sz="1400" b="0" i="0" u="none" strike="noStrike" kern="0" cap="none" spc="0" baseline="0">
              <a:solidFill>
                <a:srgbClr val="000000"/>
              </a:solidFill>
              <a:uFillTx/>
              <a:latin typeface="Arial"/>
              <a:ea typeface="Arial"/>
              <a:cs typeface="Arial"/>
            </a:endParaRPr>
          </a:p>
        </p:txBody>
      </p:sp>
      <p:sp>
        <p:nvSpPr>
          <p:cNvPr id="5" name="Google Shape;146;p7">
            <a:extLst>
              <a:ext uri="{FF2B5EF4-FFF2-40B4-BE49-F238E27FC236}">
                <a16:creationId xmlns:a16="http://schemas.microsoft.com/office/drawing/2014/main" id="{BFDF8225-5231-1195-7811-B83F27A193C7}"/>
              </a:ext>
            </a:extLst>
          </p:cNvPr>
          <p:cNvSpPr txBox="1"/>
          <p:nvPr/>
        </p:nvSpPr>
        <p:spPr>
          <a:xfrm>
            <a:off x="360365" y="1044573"/>
            <a:ext cx="11518897" cy="1384301"/>
          </a:xfrm>
          <a:prstGeom prst="rect">
            <a:avLst/>
          </a:prstGeom>
          <a:noFill/>
          <a:ln cap="flat">
            <a:noFill/>
          </a:ln>
        </p:spPr>
        <p:txBody>
          <a:bodyPr vert="horz" wrap="square" lIns="91421" tIns="45701" rIns="91421" bIns="45701"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zh-TW" altLang="en-US" sz="1400" b="0" i="0" u="none" strike="noStrike" kern="0" cap="none" spc="0" baseline="0">
                <a:solidFill>
                  <a:srgbClr val="767171"/>
                </a:solidFill>
                <a:uFillTx/>
                <a:latin typeface="Microsoft JhengHei"/>
                <a:ea typeface="Microsoft JhengHei"/>
                <a:cs typeface="Microsoft JhengHei"/>
              </a:rPr>
              <a:t>各提案進入社宅後，對所有的居民而言，都同屬於青創團隊，不太容易再分辨出各團隊內所有提案或各人負責項目，因此青創團隊意識與組織的建立是必要的。</a:t>
            </a:r>
            <a:endParaRPr lang="zh-TW" altLang="en-US" sz="1400" b="0" i="0" u="none" strike="noStrike" kern="0" cap="none" spc="0" baseline="0">
              <a:solidFill>
                <a:srgbClr val="000000"/>
              </a:solidFill>
              <a:uFillTx/>
              <a:latin typeface="Arial"/>
              <a:ea typeface="Arial"/>
              <a:cs typeface="Arial"/>
            </a:endParaRP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zh-TW" altLang="en-US" sz="1400" b="0" i="0" u="none" strike="noStrike" kern="0" cap="none" spc="0" baseline="0">
                <a:solidFill>
                  <a:srgbClr val="767171"/>
                </a:solidFill>
                <a:uFillTx/>
                <a:latin typeface="Microsoft JhengHei"/>
                <a:ea typeface="Microsoft JhengHei"/>
                <a:cs typeface="Microsoft JhengHei"/>
              </a:rPr>
              <a:t>團隊成員需分擔青創團隊共同事務，目前的分組為平台、公關、場地、資材、公基金等組，分組方式會依實際情形調整，任務包含特定活動中可作為代表介紹青創團隊、與里長或周邊社群的接洽與合作討論、青創平台經營整合、與物管人員協調溝通、團隊內的共同資材管理、社區經費的採購核銷等。請構思你對於組織的建立與運作方式的想法，以及預設自己能擔任的角色</a:t>
            </a:r>
            <a:r>
              <a:rPr lang="en-US" altLang="zh-TW" sz="1400" b="0" i="0" u="none" strike="noStrike" kern="0" cap="none" spc="0" baseline="0">
                <a:solidFill>
                  <a:srgbClr val="767171"/>
                </a:solidFill>
                <a:uFillTx/>
                <a:latin typeface="Microsoft JhengHei"/>
                <a:ea typeface="Microsoft JhengHei"/>
                <a:cs typeface="Microsoft JhengHei"/>
              </a:rPr>
              <a:t>(</a:t>
            </a:r>
            <a:r>
              <a:rPr lang="zh-TW" altLang="en-US" sz="1400" b="0" i="0" u="none" strike="noStrike" kern="0" cap="none" spc="0" baseline="0">
                <a:solidFill>
                  <a:srgbClr val="767171"/>
                </a:solidFill>
                <a:uFillTx/>
                <a:latin typeface="Microsoft JhengHei"/>
                <a:ea typeface="Microsoft JhengHei"/>
                <a:cs typeface="Microsoft JhengHei"/>
              </a:rPr>
              <a:t>必填</a:t>
            </a:r>
            <a:r>
              <a:rPr lang="en-US" altLang="zh-TW" sz="1400" b="0" i="0" u="none" strike="noStrike" kern="0" cap="none" spc="0" baseline="0">
                <a:solidFill>
                  <a:srgbClr val="767171"/>
                </a:solidFill>
                <a:uFillTx/>
                <a:latin typeface="Microsoft JhengHei"/>
                <a:ea typeface="Microsoft JhengHei"/>
                <a:cs typeface="Microsoft JhengHei"/>
              </a:rPr>
              <a:t>)</a:t>
            </a:r>
            <a:r>
              <a:rPr lang="zh-TW" altLang="en-US" sz="1400" b="0" i="0" u="none" strike="noStrike" kern="0" cap="none" spc="0" baseline="0">
                <a:solidFill>
                  <a:srgbClr val="767171"/>
                </a:solidFill>
                <a:uFillTx/>
                <a:latin typeface="Microsoft JhengHei"/>
                <a:ea typeface="Microsoft JhengHei"/>
                <a:cs typeface="Microsoft JhengHei"/>
              </a:rPr>
              <a:t>。附註：青創事務內容，屆時依提案人可負擔的情形，可做對應的調整。</a:t>
            </a:r>
            <a:endParaRPr lang="zh-TW" altLang="en-US" sz="1400" b="0" i="0" u="none" strike="noStrike" kern="0" cap="none" spc="0" baseline="0">
              <a:solidFill>
                <a:srgbClr val="000000"/>
              </a:solidFill>
              <a:uFillTx/>
              <a:latin typeface="Arial"/>
              <a:ea typeface="Arial"/>
              <a:cs typeface="Aria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name="Slide8">
    <p:bg>
      <p:bgPr>
        <a:solidFill>
          <a:srgbClr val="F2F2F2"/>
        </a:solidFill>
        <a:effectLst/>
      </p:bgPr>
    </p:bg>
    <p:spTree>
      <p:nvGrpSpPr>
        <p:cNvPr id="1" name=""/>
        <p:cNvGrpSpPr/>
        <p:nvPr/>
      </p:nvGrpSpPr>
      <p:grpSpPr>
        <a:xfrm>
          <a:off x="0" y="0"/>
          <a:ext cx="0" cy="0"/>
          <a:chOff x="0" y="0"/>
          <a:chExt cx="0" cy="0"/>
        </a:xfrm>
      </p:grpSpPr>
      <p:sp>
        <p:nvSpPr>
          <p:cNvPr id="2" name="Google Shape;151;p8">
            <a:extLst>
              <a:ext uri="{FF2B5EF4-FFF2-40B4-BE49-F238E27FC236}">
                <a16:creationId xmlns:a16="http://schemas.microsoft.com/office/drawing/2014/main" id="{091521C7-8AB4-F1DA-222C-36CCBB7F03D2}"/>
              </a:ext>
            </a:extLst>
          </p:cNvPr>
          <p:cNvSpPr txBox="1"/>
          <p:nvPr/>
        </p:nvSpPr>
        <p:spPr>
          <a:xfrm>
            <a:off x="449263" y="730248"/>
            <a:ext cx="10995029" cy="242882"/>
          </a:xfrm>
          <a:prstGeom prst="rect">
            <a:avLst/>
          </a:prstGeom>
          <a:solidFill>
            <a:srgbClr val="DC195A"/>
          </a:solidFill>
          <a:ln cap="flat">
            <a:noFill/>
          </a:ln>
        </p:spPr>
        <p:txBody>
          <a:bodyPr vert="horz" wrap="square" lIns="91421" tIns="45701" rIns="91421" bIns="45701" anchor="ctr" anchorCtr="1"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zh-TW" altLang="en-US" sz="1800" b="0" i="0" u="none" strike="noStrike" kern="0" cap="none" spc="0" baseline="0">
              <a:solidFill>
                <a:srgbClr val="000000"/>
              </a:solidFill>
              <a:uFillTx/>
              <a:latin typeface="Calibri"/>
              <a:ea typeface="Calibri"/>
              <a:cs typeface="Calibri"/>
            </a:endParaRPr>
          </a:p>
        </p:txBody>
      </p:sp>
      <p:sp>
        <p:nvSpPr>
          <p:cNvPr id="3" name="Google Shape;152;p8">
            <a:extLst>
              <a:ext uri="{FF2B5EF4-FFF2-40B4-BE49-F238E27FC236}">
                <a16:creationId xmlns:a16="http://schemas.microsoft.com/office/drawing/2014/main" id="{A812B7B7-1F76-713E-63A8-C75BCE46BA5C}"/>
              </a:ext>
            </a:extLst>
          </p:cNvPr>
          <p:cNvSpPr txBox="1"/>
          <p:nvPr/>
        </p:nvSpPr>
        <p:spPr>
          <a:xfrm>
            <a:off x="360365" y="360365"/>
            <a:ext cx="11234702" cy="646499"/>
          </a:xfrm>
          <a:prstGeom prst="rect">
            <a:avLst/>
          </a:prstGeom>
          <a:solidFill>
            <a:srgbClr val="8FC31F"/>
          </a:solidFill>
          <a:ln cap="flat">
            <a:noFill/>
          </a:ln>
        </p:spPr>
        <p:txBody>
          <a:bodyPr vert="horz" wrap="square" lIns="91421" tIns="45701" rIns="91421" bIns="45701"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zh-TW" altLang="en-US" sz="3600" b="1" i="0" u="none" strike="noStrike" kern="0" cap="none" spc="0" baseline="0">
                <a:solidFill>
                  <a:srgbClr val="FFFFFF"/>
                </a:solidFill>
                <a:uFillTx/>
                <a:latin typeface="Microsoft JhengHei"/>
                <a:ea typeface="Microsoft JhengHei"/>
                <a:cs typeface="Microsoft JhengHei"/>
              </a:rPr>
              <a:t>對於藉由入住初期合作任務和其他住戶相互認識的想法</a:t>
            </a:r>
            <a:endParaRPr lang="zh-TW" altLang="en-US" sz="1400" b="0" i="0" u="none" strike="noStrike" kern="0" cap="none" spc="0" baseline="0">
              <a:solidFill>
                <a:srgbClr val="000000"/>
              </a:solidFill>
              <a:uFillTx/>
              <a:latin typeface="Arial"/>
              <a:ea typeface="Arial"/>
              <a:cs typeface="Arial"/>
            </a:endParaRPr>
          </a:p>
        </p:txBody>
      </p:sp>
      <p:sp>
        <p:nvSpPr>
          <p:cNvPr id="4" name="Google Shape;153;p8">
            <a:extLst>
              <a:ext uri="{FF2B5EF4-FFF2-40B4-BE49-F238E27FC236}">
                <a16:creationId xmlns:a16="http://schemas.microsoft.com/office/drawing/2014/main" id="{69E93A48-7706-D6CA-7F42-5A677808F790}"/>
              </a:ext>
            </a:extLst>
          </p:cNvPr>
          <p:cNvSpPr txBox="1"/>
          <p:nvPr/>
        </p:nvSpPr>
        <p:spPr>
          <a:xfrm>
            <a:off x="360365" y="2009778"/>
            <a:ext cx="11471276" cy="4718047"/>
          </a:xfrm>
          <a:prstGeom prst="rect">
            <a:avLst/>
          </a:prstGeom>
          <a:noFill/>
          <a:ln w="9528" cap="flat">
            <a:solidFill>
              <a:srgbClr val="A6A6A6"/>
            </a:solidFill>
            <a:prstDash val="solid"/>
            <a:miter/>
          </a:ln>
        </p:spPr>
        <p:txBody>
          <a:bodyPr vert="horz" wrap="square" lIns="91421" tIns="45701" rIns="91421" bIns="45701"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zh-TW" altLang="en-US" sz="1800" b="0" i="0" u="none" strike="noStrike" kern="0" cap="none" spc="0" baseline="0">
                <a:solidFill>
                  <a:srgbClr val="000000"/>
                </a:solidFill>
                <a:uFillTx/>
                <a:latin typeface="Microsoft JhengHei"/>
                <a:ea typeface="Microsoft JhengHei"/>
                <a:cs typeface="Microsoft JhengHei"/>
              </a:rPr>
              <a:t>請以</a:t>
            </a:r>
            <a:r>
              <a:rPr lang="en-US" altLang="zh-TW" sz="1800" b="0" i="0" u="none" strike="noStrike" kern="0" cap="none" spc="0" baseline="0">
                <a:solidFill>
                  <a:srgbClr val="000000"/>
                </a:solidFill>
                <a:uFillTx/>
                <a:latin typeface="Microsoft JhengHei"/>
                <a:ea typeface="Microsoft JhengHei"/>
                <a:cs typeface="Microsoft JhengHei"/>
              </a:rPr>
              <a:t>14pt</a:t>
            </a:r>
            <a:r>
              <a:rPr lang="zh-TW" altLang="en-US" sz="1800" b="0" i="0" u="none" strike="noStrike" kern="0" cap="none" spc="0" baseline="0">
                <a:solidFill>
                  <a:srgbClr val="000000"/>
                </a:solidFill>
                <a:uFillTx/>
                <a:latin typeface="Microsoft JhengHei"/>
                <a:ea typeface="Microsoft JhengHei"/>
                <a:cs typeface="Microsoft JhengHei"/>
              </a:rPr>
              <a:t>字級以上填寫</a:t>
            </a:r>
            <a:endParaRPr lang="zh-TW" altLang="en-US" sz="1400" b="0" i="0" u="none" strike="noStrike" kern="0" cap="none" spc="0" baseline="0">
              <a:solidFill>
                <a:srgbClr val="000000"/>
              </a:solidFill>
              <a:uFillTx/>
              <a:latin typeface="Arial"/>
              <a:ea typeface="Arial"/>
              <a:cs typeface="Arial"/>
            </a:endParaRPr>
          </a:p>
        </p:txBody>
      </p:sp>
      <p:sp>
        <p:nvSpPr>
          <p:cNvPr id="5" name="Google Shape;154;p8">
            <a:extLst>
              <a:ext uri="{FF2B5EF4-FFF2-40B4-BE49-F238E27FC236}">
                <a16:creationId xmlns:a16="http://schemas.microsoft.com/office/drawing/2014/main" id="{6145EF0F-4790-63B5-C9C2-CC978BEE20D9}"/>
              </a:ext>
            </a:extLst>
          </p:cNvPr>
          <p:cNvSpPr txBox="1"/>
          <p:nvPr/>
        </p:nvSpPr>
        <p:spPr>
          <a:xfrm>
            <a:off x="360365" y="1044573"/>
            <a:ext cx="11518897" cy="738185"/>
          </a:xfrm>
          <a:prstGeom prst="rect">
            <a:avLst/>
          </a:prstGeom>
          <a:noFill/>
          <a:ln cap="flat">
            <a:noFill/>
          </a:ln>
        </p:spPr>
        <p:txBody>
          <a:bodyPr vert="horz" wrap="square" lIns="91421" tIns="45701" rIns="91421" bIns="45701"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zh-TW" altLang="en-US" sz="1400" b="0" i="0" u="none" strike="noStrike" kern="0" cap="none" spc="0" baseline="0">
                <a:solidFill>
                  <a:srgbClr val="767171"/>
                </a:solidFill>
                <a:uFillTx/>
                <a:latin typeface="Microsoft JhengHei"/>
                <a:ea typeface="Microsoft JhengHei"/>
                <a:cs typeface="Microsoft JhengHei"/>
              </a:rPr>
              <a:t>青創計畫的核心理念之一就是要透過青創團隊在社宅內外的活動，打造更良善的鄰里關係，因此，在入住初期青創團隊首先會先執行以「認識鄰居」為主要目標的跨團隊合作任務。</a:t>
            </a:r>
            <a:endParaRPr lang="zh-TW" altLang="en-US" sz="1400" b="0" i="0" u="none" strike="noStrike" kern="0" cap="none" spc="0" baseline="0">
              <a:solidFill>
                <a:srgbClr val="000000"/>
              </a:solidFill>
              <a:uFillTx/>
              <a:latin typeface="Arial"/>
              <a:ea typeface="Arial"/>
              <a:cs typeface="Arial"/>
            </a:endParaRP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zh-TW" altLang="en-US" sz="1400" b="0" i="0" u="none" strike="noStrike" kern="0" cap="none" spc="0" baseline="0">
                <a:solidFill>
                  <a:srgbClr val="767171"/>
                </a:solidFill>
                <a:uFillTx/>
                <a:latin typeface="Microsoft JhengHei"/>
                <a:ea typeface="Microsoft JhengHei"/>
                <a:cs typeface="Microsoft JhengHei"/>
              </a:rPr>
              <a:t>合作任務可以有哪些主題和執行方向，可以讓不同青創團隊相互合作，執行合作任務，讓入住初期的社宅居民之間就能夠相互認識、互動呢？</a:t>
            </a:r>
            <a:endParaRPr lang="zh-TW" altLang="en-US" sz="1400" b="0" i="0" u="none" strike="noStrike" kern="0" cap="none" spc="0" baseline="0">
              <a:solidFill>
                <a:srgbClr val="000000"/>
              </a:solidFill>
              <a:uFillTx/>
              <a:latin typeface="Arial"/>
              <a:ea typeface="Arial"/>
              <a:cs typeface="Aria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name="Slide9">
    <p:bg>
      <p:bgPr>
        <a:solidFill>
          <a:srgbClr val="F2F2F2"/>
        </a:solidFill>
        <a:effectLst/>
      </p:bgPr>
    </p:bg>
    <p:spTree>
      <p:nvGrpSpPr>
        <p:cNvPr id="1" name=""/>
        <p:cNvGrpSpPr/>
        <p:nvPr/>
      </p:nvGrpSpPr>
      <p:grpSpPr>
        <a:xfrm>
          <a:off x="0" y="0"/>
          <a:ext cx="0" cy="0"/>
          <a:chOff x="0" y="0"/>
          <a:chExt cx="0" cy="0"/>
        </a:xfrm>
      </p:grpSpPr>
      <p:sp>
        <p:nvSpPr>
          <p:cNvPr id="2" name="Google Shape;159;p9">
            <a:extLst>
              <a:ext uri="{FF2B5EF4-FFF2-40B4-BE49-F238E27FC236}">
                <a16:creationId xmlns:a16="http://schemas.microsoft.com/office/drawing/2014/main" id="{D4821A79-691D-89C5-A5D8-A820258E8DB0}"/>
              </a:ext>
            </a:extLst>
          </p:cNvPr>
          <p:cNvSpPr txBox="1"/>
          <p:nvPr/>
        </p:nvSpPr>
        <p:spPr>
          <a:xfrm>
            <a:off x="360365" y="2009778"/>
            <a:ext cx="11471276" cy="4718047"/>
          </a:xfrm>
          <a:prstGeom prst="rect">
            <a:avLst/>
          </a:prstGeom>
          <a:noFill/>
          <a:ln w="9528" cap="flat">
            <a:solidFill>
              <a:srgbClr val="A6A6A6"/>
            </a:solidFill>
            <a:prstDash val="solid"/>
            <a:miter/>
          </a:ln>
        </p:spPr>
        <p:txBody>
          <a:bodyPr vert="horz" wrap="square" lIns="91421" tIns="45701" rIns="91421" bIns="45701"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zh-TW" altLang="en-US" sz="1800" b="0" i="0" u="none" strike="noStrike" kern="0" cap="none" spc="0" baseline="0">
                <a:solidFill>
                  <a:srgbClr val="000000"/>
                </a:solidFill>
                <a:uFillTx/>
                <a:latin typeface="Microsoft JhengHei"/>
                <a:ea typeface="Microsoft JhengHei"/>
                <a:cs typeface="Microsoft JhengHei"/>
              </a:rPr>
              <a:t>請以</a:t>
            </a:r>
            <a:r>
              <a:rPr lang="en-US" altLang="zh-TW" sz="1800" b="0" i="0" u="none" strike="noStrike" kern="0" cap="none" spc="0" baseline="0">
                <a:solidFill>
                  <a:srgbClr val="000000"/>
                </a:solidFill>
                <a:uFillTx/>
                <a:latin typeface="Microsoft JhengHei"/>
                <a:ea typeface="Microsoft JhengHei"/>
                <a:cs typeface="Microsoft JhengHei"/>
              </a:rPr>
              <a:t>14pt</a:t>
            </a:r>
            <a:r>
              <a:rPr lang="zh-TW" altLang="en-US" sz="1800" b="0" i="0" u="none" strike="noStrike" kern="0" cap="none" spc="0" baseline="0">
                <a:solidFill>
                  <a:srgbClr val="000000"/>
                </a:solidFill>
                <a:uFillTx/>
                <a:latin typeface="Microsoft JhengHei"/>
                <a:ea typeface="Microsoft JhengHei"/>
                <a:cs typeface="Microsoft JhengHei"/>
              </a:rPr>
              <a:t>字級以上填寫</a:t>
            </a:r>
            <a:endParaRPr lang="zh-TW" altLang="en-US" sz="1400" b="0" i="0" u="none" strike="noStrike" kern="0" cap="none" spc="0" baseline="0">
              <a:solidFill>
                <a:srgbClr val="000000"/>
              </a:solidFill>
              <a:uFillTx/>
              <a:latin typeface="Arial"/>
              <a:ea typeface="Arial"/>
              <a:cs typeface="Arial"/>
            </a:endParaRPr>
          </a:p>
        </p:txBody>
      </p:sp>
      <p:sp>
        <p:nvSpPr>
          <p:cNvPr id="3" name="Google Shape;160;p9">
            <a:extLst>
              <a:ext uri="{FF2B5EF4-FFF2-40B4-BE49-F238E27FC236}">
                <a16:creationId xmlns:a16="http://schemas.microsoft.com/office/drawing/2014/main" id="{7243A4F8-0C72-5AEE-6BBC-E70CDA2BBCBB}"/>
              </a:ext>
            </a:extLst>
          </p:cNvPr>
          <p:cNvSpPr txBox="1"/>
          <p:nvPr/>
        </p:nvSpPr>
        <p:spPr>
          <a:xfrm>
            <a:off x="360365" y="1044573"/>
            <a:ext cx="11518897" cy="522286"/>
          </a:xfrm>
          <a:prstGeom prst="rect">
            <a:avLst/>
          </a:prstGeom>
          <a:noFill/>
          <a:ln cap="flat">
            <a:noFill/>
          </a:ln>
        </p:spPr>
        <p:txBody>
          <a:bodyPr vert="horz" wrap="square" lIns="91421" tIns="45701" rIns="91421" bIns="45701"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altLang="zh-TW" sz="1400" b="0" i="0" u="none" strike="noStrike" kern="0" cap="none" spc="0" baseline="0">
                <a:solidFill>
                  <a:srgbClr val="767171"/>
                </a:solidFill>
                <a:uFillTx/>
                <a:latin typeface="Microsoft JhengHei"/>
                <a:ea typeface="Microsoft JhengHei"/>
                <a:cs typeface="Microsoft JhengHei"/>
              </a:rPr>
              <a:t>1+1&gt;2</a:t>
            </a:r>
            <a:r>
              <a:rPr lang="zh-TW" altLang="en-US" sz="1400" b="0" i="0" u="none" strike="noStrike" kern="0" cap="none" spc="0" baseline="0">
                <a:solidFill>
                  <a:srgbClr val="767171"/>
                </a:solidFill>
                <a:uFillTx/>
                <a:latin typeface="Microsoft JhengHei"/>
                <a:ea typeface="Microsoft JhengHei"/>
                <a:cs typeface="Microsoft JhengHei"/>
              </a:rPr>
              <a:t>：青創團隊進入社宅之後，經由各提案計畫者互相認識交流，透過輔導團隊協助進行整合進而開啟合作的可能；</a:t>
            </a:r>
            <a:endParaRPr lang="zh-TW" altLang="en-US" sz="1400" b="0" i="0" u="none" strike="noStrike" kern="0" cap="none" spc="0" baseline="0">
              <a:solidFill>
                <a:srgbClr val="000000"/>
              </a:solidFill>
              <a:uFillTx/>
              <a:latin typeface="Arial"/>
              <a:ea typeface="Arial"/>
              <a:cs typeface="Arial"/>
            </a:endParaRP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zh-TW" altLang="en-US" sz="1400" b="0" i="0" u="none" strike="noStrike" kern="0" cap="none" spc="0" baseline="0">
                <a:solidFill>
                  <a:srgbClr val="767171"/>
                </a:solidFill>
                <a:uFillTx/>
                <a:latin typeface="Microsoft JhengHei"/>
                <a:ea typeface="Microsoft JhengHei"/>
                <a:cs typeface="Microsoft JhengHei"/>
              </a:rPr>
              <a:t>請試想可能有哪些類型的計畫合作對象</a:t>
            </a:r>
            <a:r>
              <a:rPr lang="en-US" altLang="zh-TW" sz="1400" b="0" i="0" u="none" strike="noStrike" kern="0" cap="none" spc="0" baseline="0">
                <a:solidFill>
                  <a:srgbClr val="767171"/>
                </a:solidFill>
                <a:uFillTx/>
                <a:latin typeface="Microsoft JhengHei"/>
                <a:ea typeface="Microsoft JhengHei"/>
                <a:cs typeface="Microsoft JhengHei"/>
              </a:rPr>
              <a:t>? </a:t>
            </a:r>
            <a:r>
              <a:rPr lang="zh-TW" altLang="en-US" sz="1400" b="0" i="0" u="none" strike="noStrike" kern="0" cap="none" spc="0" baseline="0">
                <a:solidFill>
                  <a:srgbClr val="767171"/>
                </a:solidFill>
                <a:uFillTx/>
                <a:latin typeface="Microsoft JhengHei"/>
                <a:ea typeface="Microsoft JhengHei"/>
                <a:cs typeface="Microsoft JhengHei"/>
              </a:rPr>
              <a:t>預計能夠如何展開合作執行社區行動</a:t>
            </a:r>
            <a:r>
              <a:rPr lang="en-US" altLang="zh-TW" sz="1400" b="0" i="0" u="none" strike="noStrike" kern="0" cap="none" spc="0" baseline="0">
                <a:solidFill>
                  <a:srgbClr val="767171"/>
                </a:solidFill>
                <a:uFillTx/>
                <a:latin typeface="Microsoft JhengHei"/>
                <a:ea typeface="Microsoft JhengHei"/>
                <a:cs typeface="Microsoft JhengHei"/>
              </a:rPr>
              <a:t>?</a:t>
            </a:r>
            <a:endParaRPr lang="zh-TW" altLang="en-US" sz="1400" b="0" i="0" u="none" strike="noStrike" kern="0" cap="none" spc="0" baseline="0">
              <a:solidFill>
                <a:srgbClr val="000000"/>
              </a:solidFill>
              <a:uFillTx/>
              <a:latin typeface="Arial"/>
              <a:ea typeface="Arial"/>
              <a:cs typeface="Arial"/>
            </a:endParaRPr>
          </a:p>
        </p:txBody>
      </p:sp>
      <p:sp>
        <p:nvSpPr>
          <p:cNvPr id="4" name="Google Shape;161;p9">
            <a:extLst>
              <a:ext uri="{FF2B5EF4-FFF2-40B4-BE49-F238E27FC236}">
                <a16:creationId xmlns:a16="http://schemas.microsoft.com/office/drawing/2014/main" id="{44949D61-6AF8-942F-E8A0-3712184B261E}"/>
              </a:ext>
            </a:extLst>
          </p:cNvPr>
          <p:cNvSpPr txBox="1"/>
          <p:nvPr/>
        </p:nvSpPr>
        <p:spPr>
          <a:xfrm>
            <a:off x="360365" y="360365"/>
            <a:ext cx="9431395" cy="646499"/>
          </a:xfrm>
          <a:prstGeom prst="rect">
            <a:avLst/>
          </a:prstGeom>
          <a:solidFill>
            <a:srgbClr val="8FC31F"/>
          </a:solidFill>
          <a:ln cap="flat">
            <a:noFill/>
          </a:ln>
        </p:spPr>
        <p:txBody>
          <a:bodyPr vert="horz" wrap="square" lIns="91421" tIns="45701" rIns="91421" bIns="45701"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zh-TW" altLang="en-US" sz="3600" b="1" i="0" u="none" strike="noStrike" kern="0" cap="none" spc="0" baseline="0">
                <a:solidFill>
                  <a:srgbClr val="FFFFFF"/>
                </a:solidFill>
                <a:uFillTx/>
                <a:latin typeface="Microsoft JhengHei"/>
                <a:ea typeface="Microsoft JhengHei"/>
                <a:cs typeface="Microsoft JhengHei"/>
              </a:rPr>
              <a:t>提案與其他青創夥伴彼此合作的可能性與方式</a:t>
            </a:r>
            <a:endParaRPr lang="zh-TW" altLang="en-US" sz="1400" b="0" i="0" u="none" strike="noStrike" kern="0" cap="none" spc="0" baseline="0">
              <a:solidFill>
                <a:srgbClr val="000000"/>
              </a:solidFill>
              <a:uFillTx/>
              <a:latin typeface="Arial"/>
              <a:ea typeface="Arial"/>
              <a:cs typeface="Arial"/>
            </a:endParaRPr>
          </a:p>
        </p:txBody>
      </p:sp>
    </p:spTree>
  </p:cSld>
  <p:clrMapOvr>
    <a:masterClrMapping/>
  </p:clrMapOvr>
</p:sld>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1406</Words>
  <Application>Microsoft Office PowerPoint</Application>
  <PresentationFormat>寬螢幕</PresentationFormat>
  <Paragraphs>70</Paragraphs>
  <Slides>13</Slides>
  <Notes>13</Notes>
  <HiddenSlides>0</HiddenSlides>
  <MMClips>0</MMClips>
  <ScaleCrop>false</ScaleCrop>
  <HeadingPairs>
    <vt:vector size="6" baseType="variant">
      <vt:variant>
        <vt:lpstr>使用字型</vt:lpstr>
      </vt:variant>
      <vt:variant>
        <vt:i4>3</vt:i4>
      </vt:variant>
      <vt:variant>
        <vt:lpstr>佈景主題</vt:lpstr>
      </vt:variant>
      <vt:variant>
        <vt:i4>1</vt:i4>
      </vt:variant>
      <vt:variant>
        <vt:lpstr>投影片標題</vt:lpstr>
      </vt:variant>
      <vt:variant>
        <vt:i4>13</vt:i4>
      </vt:variant>
    </vt:vector>
  </HeadingPairs>
  <TitlesOfParts>
    <vt:vector size="17" baseType="lpstr">
      <vt:lpstr>Microsoft JhengHei</vt:lpstr>
      <vt:lpstr>Arial</vt:lpstr>
      <vt:lpstr>Calibri</vt:lpstr>
      <vt:lpstr>Office 佈景主題</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簡報</dc:title>
  <dc:creator>User</dc:creator>
  <cp:lastModifiedBy>Bread</cp:lastModifiedBy>
  <cp:revision>1</cp:revision>
  <dcterms:created xsi:type="dcterms:W3CDTF">2020-06-22T09:20:18Z</dcterms:created>
  <dcterms:modified xsi:type="dcterms:W3CDTF">2025-01-07T04:52:20Z</dcterms:modified>
</cp:coreProperties>
</file>