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3.xml.rels" ContentType="application/vnd.openxmlformats-package.relationships+xml"/>
  <Override PartName="/ppt/notesSlides/_rels/notesSlide1.xml.rels" ContentType="application/vnd.openxmlformats-package.relationships+xml"/>
  <Override PartName="/ppt/notesSlides/notesSlide13.xml" ContentType="application/vnd.openxmlformats-officedocument.presentationml.notesSlide+xml"/>
  <Override PartName="/ppt/notesSlides/notesSlide1.xml" ContentType="application/vnd.openxmlformats-officedocument.presentationml.notesSlide+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39.xml" ContentType="application/vnd.openxmlformats-officedocument.presentationml.slideLayout+xml"/>
  <Override PartName="/ppt/slideLayouts/slideLayout129.xml" ContentType="application/vnd.openxmlformats-officedocument.presentationml.slideLayout+xml"/>
  <Override PartName="/ppt/slideLayouts/slideLayout119.xml" ContentType="application/vnd.openxmlformats-officedocument.presentationml.slideLayout+xml"/>
  <Override PartName="/ppt/slideLayouts/slideLayout118.xml" ContentType="application/vnd.openxmlformats-officedocument.presentationml.slideLayout+xml"/>
  <Override PartName="/ppt/slideLayouts/slideLayout117.xml" ContentType="application/vnd.openxmlformats-officedocument.presentationml.slideLayout+xml"/>
  <Override PartName="/ppt/slideLayouts/slideLayout116.xml" ContentType="application/vnd.openxmlformats-officedocument.presentationml.slideLayout+xml"/>
  <Override PartName="/ppt/slideLayouts/slideLayout115.xml" ContentType="application/vnd.openxmlformats-officedocument.presentationml.slideLayout+xml"/>
  <Override PartName="/ppt/slideLayouts/slideLayout114.xml" ContentType="application/vnd.openxmlformats-officedocument.presentationml.slideLayout+xml"/>
  <Override PartName="/ppt/slideLayouts/slideLayout113.xml" ContentType="application/vnd.openxmlformats-officedocument.presentationml.slideLayout+xml"/>
  <Override PartName="/ppt/slideLayouts/slideLayout112.xml" ContentType="application/vnd.openxmlformats-officedocument.presentationml.slideLayout+xml"/>
  <Override PartName="/ppt/slideLayouts/slideLayout111.xml" ContentType="application/vnd.openxmlformats-officedocument.presentationml.slideLayout+xml"/>
  <Override PartName="/ppt/slideLayouts/slideLayout109.xml" ContentType="application/vnd.openxmlformats-officedocument.presentationml.slideLayout+xml"/>
  <Override PartName="/ppt/slideLayouts/slideLayout108.xml" ContentType="application/vnd.openxmlformats-officedocument.presentationml.slideLayout+xml"/>
  <Override PartName="/ppt/slideLayouts/slideLayout107.xml" ContentType="application/vnd.openxmlformats-officedocument.presentationml.slideLayout+xml"/>
  <Override PartName="/ppt/slideLayouts/slideLayout106.xml" ContentType="application/vnd.openxmlformats-officedocument.presentationml.slideLayout+xml"/>
  <Override PartName="/ppt/slideLayouts/slideLayout105.xml" ContentType="application/vnd.openxmlformats-officedocument.presentationml.slideLayout+xml"/>
  <Override PartName="/ppt/slideLayouts/slideLayout104.xml" ContentType="application/vnd.openxmlformats-officedocument.presentationml.slideLayout+xml"/>
  <Override PartName="/ppt/slideLayouts/slideLayout103.xml" ContentType="application/vnd.openxmlformats-officedocument.presentationml.slideLayout+xml"/>
  <Override PartName="/ppt/slideLayouts/slideLayout102.xml" ContentType="application/vnd.openxmlformats-officedocument.presentationml.slideLayout+xml"/>
  <Override PartName="/ppt/slideLayouts/slideLayout101.xml" ContentType="application/vnd.openxmlformats-officedocument.presentationml.slideLayout+xml"/>
  <Override PartName="/ppt/slideLayouts/slideLayout100.xml" ContentType="application/vnd.openxmlformats-officedocument.presentationml.slideLayout+xml"/>
  <Override PartName="/ppt/slideLayouts/slideLayout99.xml" ContentType="application/vnd.openxmlformats-officedocument.presentationml.slideLayout+xml"/>
  <Override PartName="/ppt/slideLayouts/slideLayout98.xml" ContentType="application/vnd.openxmlformats-officedocument.presentationml.slideLayout+xml"/>
  <Override PartName="/ppt/slideLayouts/slideLayout97.xml" ContentType="application/vnd.openxmlformats-officedocument.presentationml.slideLayout+xml"/>
  <Override PartName="/ppt/slideLayouts/slideLayout46.xml" ContentType="application/vnd.openxmlformats-officedocument.presentationml.slideLayout+xml"/>
  <Override PartName="/ppt/slideLayouts/slideLayout5.xml" ContentType="application/vnd.openxmlformats-officedocument.presentationml.slideLayout+xml"/>
  <Override PartName="/ppt/slideLayouts/slideLayout45.xml" ContentType="application/vnd.openxmlformats-officedocument.presentationml.slideLayout+xml"/>
  <Override PartName="/ppt/slideLayouts/slideLayout4.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44.xml" ContentType="application/vnd.openxmlformats-officedocument.presentationml.slideLayout+xml"/>
  <Override PartName="/ppt/slideLayouts/slideLayout35.xml" ContentType="application/vnd.openxmlformats-officedocument.presentationml.slideLayout+xml"/>
  <Override PartName="/ppt/slideLayouts/slideLayout143.xml" ContentType="application/vnd.openxmlformats-officedocument.presentationml.slideLayout+xml"/>
  <Override PartName="/ppt/slideLayouts/slideLayout34.xml" ContentType="application/vnd.openxmlformats-officedocument.presentationml.slideLayout+xml"/>
  <Override PartName="/ppt/slideLayouts/slideLayout142.xml" ContentType="application/vnd.openxmlformats-officedocument.presentationml.slideLayout+xml"/>
  <Override PartName="/ppt/slideLayouts/slideLayout33.xml" ContentType="application/vnd.openxmlformats-officedocument.presentationml.slideLayout+xml"/>
  <Override PartName="/ppt/slideLayouts/slideLayout141.xml" ContentType="application/vnd.openxmlformats-officedocument.presentationml.slideLayout+xml"/>
  <Override PartName="/ppt/slideLayouts/slideLayout32.xml" ContentType="application/vnd.openxmlformats-officedocument.presentationml.slideLayout+xml"/>
  <Override PartName="/ppt/slideLayouts/slideLayout140.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89.xml" ContentType="application/vnd.openxmlformats-officedocument.presentationml.slideLayout+xml"/>
  <Override PartName="/ppt/slideLayouts/slideLayout138.xml" ContentType="application/vnd.openxmlformats-officedocument.presentationml.slideLayout+xml"/>
  <Override PartName="/ppt/slideLayouts/slideLayout29.xml" ContentType="application/vnd.openxmlformats-officedocument.presentationml.slideLayout+xml"/>
  <Override PartName="/ppt/slideLayouts/slideLayout137.xml" ContentType="application/vnd.openxmlformats-officedocument.presentationml.slideLayout+xml"/>
  <Override PartName="/ppt/slideLayouts/slideLayout28.xml" ContentType="application/vnd.openxmlformats-officedocument.presentationml.slideLayout+xml"/>
  <Override PartName="/ppt/slideLayouts/slideLayout136.xml" ContentType="application/vnd.openxmlformats-officedocument.presentationml.slideLayout+xml"/>
  <Override PartName="/ppt/slideLayouts/slideLayout27.xml" ContentType="application/vnd.openxmlformats-officedocument.presentationml.slideLayout+xml"/>
  <Override PartName="/ppt/slideLayouts/slideLayout135.xml" ContentType="application/vnd.openxmlformats-officedocument.presentationml.slideLayout+xml"/>
  <Override PartName="/ppt/slideLayouts/slideLayout26.xml" ContentType="application/vnd.openxmlformats-officedocument.presentationml.slideLayout+xml"/>
  <Override PartName="/ppt/slideLayouts/slideLayout134.xml" ContentType="application/vnd.openxmlformats-officedocument.presentationml.slideLayout+xml"/>
  <Override PartName="/ppt/slideLayouts/slideLayout25.xml" ContentType="application/vnd.openxmlformats-officedocument.presentationml.slideLayout+xml"/>
  <Override PartName="/ppt/slideLayouts/slideLayout133.xml" ContentType="application/vnd.openxmlformats-officedocument.presentationml.slideLayout+xml"/>
  <Override PartName="/ppt/slideLayouts/slideLayout24.xml" ContentType="application/vnd.openxmlformats-officedocument.presentationml.slideLayout+xml"/>
  <Override PartName="/ppt/slideLayouts/slideLayout132.xml" ContentType="application/vnd.openxmlformats-officedocument.presentationml.slideLayout+xml"/>
  <Override PartName="/ppt/slideLayouts/slideLayout23.xml" ContentType="application/vnd.openxmlformats-officedocument.presentationml.slideLayout+xml"/>
  <Override PartName="/ppt/slideLayouts/slideLayout130.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79.xml" ContentType="application/vnd.openxmlformats-officedocument.presentationml.slideLayout+xml"/>
  <Override PartName="/ppt/slideLayouts/slideLayout128.xml" ContentType="application/vnd.openxmlformats-officedocument.presentationml.slideLayout+xml"/>
  <Override PartName="/ppt/slideLayouts/slideLayout19.xml" ContentType="application/vnd.openxmlformats-officedocument.presentationml.slideLayout+xml"/>
  <Override PartName="/ppt/slideLayouts/slideLayout94.xml" ContentType="application/vnd.openxmlformats-officedocument.presentationml.slideLayout+xml"/>
  <Override PartName="/ppt/slideLayouts/slideLayout110.xml" ContentType="application/vnd.openxmlformats-officedocument.presentationml.slideLayout+xml"/>
  <Override PartName="/ppt/slideLayouts/slideLayout9.xml" ContentType="application/vnd.openxmlformats-officedocument.presentationml.slideLayout+xml"/>
  <Override PartName="/ppt/slideLayouts/slideLayout127.xml" ContentType="application/vnd.openxmlformats-officedocument.presentationml.slideLayout+xml"/>
  <Override PartName="/ppt/slideLayouts/slideLayout18.xml" ContentType="application/vnd.openxmlformats-officedocument.presentationml.slideLayout+xml"/>
  <Override PartName="/ppt/slideLayouts/slideLayout93.xml" ContentType="application/vnd.openxmlformats-officedocument.presentationml.slideLayout+xml"/>
  <Override PartName="/ppt/slideLayouts/slideLayout10.xml" ContentType="application/vnd.openxmlformats-officedocument.presentationml.slideLayout+xml"/>
  <Override PartName="/ppt/slideLayouts/slideLayout69.xml" ContentType="application/vnd.openxmlformats-officedocument.presentationml.slideLayout+xml"/>
  <Override PartName="/ppt/slideLayouts/slideLayout8.xml" ContentType="application/vnd.openxmlformats-officedocument.presentationml.slideLayout+xml"/>
  <Override PartName="/ppt/slideLayouts/slideLayout49.xml" ContentType="application/vnd.openxmlformats-officedocument.presentationml.slideLayout+xml"/>
  <Override PartName="/ppt/slideLayouts/slideLayout126.xml" ContentType="application/vnd.openxmlformats-officedocument.presentationml.slideLayout+xml"/>
  <Override PartName="/ppt/slideLayouts/slideLayout17.xml" ContentType="application/vnd.openxmlformats-officedocument.presentationml.slideLayout+xml"/>
  <Override PartName="/ppt/slideLayouts/slideLayout92.xml" ContentType="application/vnd.openxmlformats-officedocument.presentationml.slideLayout+xml"/>
  <Override PartName="/ppt/slideLayouts/slideLayout120.xml" ContentType="application/vnd.openxmlformats-officedocument.presentationml.slideLayout+xml"/>
  <Override PartName="/ppt/slideLayouts/slideLayout11.xml" ContentType="application/vnd.openxmlformats-officedocument.presentationml.slideLayout+xml"/>
  <Override PartName="/ppt/slideLayouts/slideLayout121.xml" ContentType="application/vnd.openxmlformats-officedocument.presentationml.slideLayout+xml"/>
  <Override PartName="/ppt/slideLayouts/slideLayout12.xml" ContentType="application/vnd.openxmlformats-officedocument.presentationml.slideLayout+xml"/>
  <Override PartName="/ppt/slideLayouts/slideLayout122.xml" ContentType="application/vnd.openxmlformats-officedocument.presentationml.slideLayout+xml"/>
  <Override PartName="/ppt/slideLayouts/slideLayout13.xml" ContentType="application/vnd.openxmlformats-officedocument.presentationml.slideLayout+xml"/>
  <Override PartName="/ppt/slideLayouts/slideLayout123.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Override PartName="/ppt/slideLayouts/slideLayout124.xml" ContentType="application/vnd.openxmlformats-officedocument.presentationml.slideLayout+xml"/>
  <Override PartName="/ppt/slideLayouts/slideLayout15.xml" ContentType="application/vnd.openxmlformats-officedocument.presentationml.slideLayout+xml"/>
  <Override PartName="/ppt/slideLayouts/slideLayout90.xml" ContentType="application/vnd.openxmlformats-officedocument.presentationml.slideLayout+xml"/>
  <Override PartName="/ppt/slideLayouts/slideLayout7.xml" ContentType="application/vnd.openxmlformats-officedocument.presentationml.slideLayout+xml"/>
  <Override PartName="/ppt/slideLayouts/slideLayout48.xml" ContentType="application/vnd.openxmlformats-officedocument.presentationml.slideLayout+xml"/>
  <Override PartName="/ppt/slideLayouts/slideLayout125.xml" ContentType="application/vnd.openxmlformats-officedocument.presentationml.slideLayout+xml"/>
  <Override PartName="/ppt/slideLayouts/slideLayout16.xml" ContentType="application/vnd.openxmlformats-officedocument.presentationml.slideLayout+xml"/>
  <Override PartName="/ppt/slideLayouts/slideLayout91.xml" ContentType="application/vnd.openxmlformats-officedocument.presentationml.slideLayout+xml"/>
  <Override PartName="/ppt/slideLayouts/slideLayout131.xml" ContentType="application/vnd.openxmlformats-officedocument.presentationml.slideLayout+xml"/>
  <Override PartName="/ppt/slideLayouts/slideLayout22.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1.xml" ContentType="application/vnd.openxmlformats-officedocument.presentationml.slideLayout+xml"/>
  <Override PartName="/ppt/slideLayouts/slideLayout57.xml" ContentType="application/vnd.openxmlformats-officedocument.presentationml.slideLayout+xml"/>
  <Override PartName="/ppt/slideLayouts/slideLayout2.xml" ContentType="application/vnd.openxmlformats-officedocument.presentationml.slideLayout+xml"/>
  <Override PartName="/ppt/slideLayouts/slideLayout58.xml" ContentType="application/vnd.openxmlformats-officedocument.presentationml.slideLayout+xml"/>
  <Override PartName="/ppt/slideLayouts/slideLayout3.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80.xml" ContentType="application/vnd.openxmlformats-officedocument.presentationml.slideLayout+xml"/>
  <Override PartName="/ppt/slideLayouts/_rels/slideLayout144.xml.rels" ContentType="application/vnd.openxmlformats-package.relationships+xml"/>
  <Override PartName="/ppt/slideLayouts/_rels/slideLayout143.xml.rels" ContentType="application/vnd.openxmlformats-package.relationships+xml"/>
  <Override PartName="/ppt/slideLayouts/_rels/slideLayout142.xml.rels" ContentType="application/vnd.openxmlformats-package.relationships+xml"/>
  <Override PartName="/ppt/slideLayouts/_rels/slideLayout141.xml.rels" ContentType="application/vnd.openxmlformats-package.relationships+xml"/>
  <Override PartName="/ppt/slideLayouts/_rels/slideLayout139.xml.rels" ContentType="application/vnd.openxmlformats-package.relationships+xml"/>
  <Override PartName="/ppt/slideLayouts/_rels/slideLayout138.xml.rels" ContentType="application/vnd.openxmlformats-package.relationships+xml"/>
  <Override PartName="/ppt/slideLayouts/_rels/slideLayout134.xml.rels" ContentType="application/vnd.openxmlformats-package.relationships+xml"/>
  <Override PartName="/ppt/slideLayouts/_rels/slideLayout133.xml.rels" ContentType="application/vnd.openxmlformats-package.relationships+xml"/>
  <Override PartName="/ppt/slideLayouts/_rels/slideLayout132.xml.rels" ContentType="application/vnd.openxmlformats-package.relationships+xml"/>
  <Override PartName="/ppt/slideLayouts/_rels/slideLayout130.xml.rels" ContentType="application/vnd.openxmlformats-package.relationships+xml"/>
  <Override PartName="/ppt/slideLayouts/_rels/slideLayout126.xml.rels" ContentType="application/vnd.openxmlformats-package.relationships+xml"/>
  <Override PartName="/ppt/slideLayouts/_rels/slideLayout125.xml.rels" ContentType="application/vnd.openxmlformats-package.relationships+xml"/>
  <Override PartName="/ppt/slideLayouts/_rels/slideLayout119.xml.rels" ContentType="application/vnd.openxmlformats-package.relationships+xml"/>
  <Override PartName="/ppt/slideLayouts/_rels/slideLayout110.xml.rels" ContentType="application/vnd.openxmlformats-package.relationships+xml"/>
  <Override PartName="/ppt/slideLayouts/_rels/slideLayout107.xml.rels" ContentType="application/vnd.openxmlformats-package.relationships+xml"/>
  <Override PartName="/ppt/slideLayouts/_rels/slideLayout106.xml.rels" ContentType="application/vnd.openxmlformats-package.relationships+xml"/>
  <Override PartName="/ppt/slideLayouts/_rels/slideLayout46.xml.rels" ContentType="application/vnd.openxmlformats-package.relationships+xml"/>
  <Override PartName="/ppt/slideLayouts/_rels/slideLayout128.xml.rels" ContentType="application/vnd.openxmlformats-package.relationships+xml"/>
  <Override PartName="/ppt/slideLayouts/_rels/slideLayout97.xml.rels" ContentType="application/vnd.openxmlformats-package.relationships+xml"/>
  <Override PartName="/ppt/slideLayouts/_rels/slideLayout40.xml.rels" ContentType="application/vnd.openxmlformats-package.relationships+xml"/>
  <Override PartName="/ppt/slideLayouts/_rels/slideLayout120.xml.rels" ContentType="application/vnd.openxmlformats-package.relationships+xml"/>
  <Override PartName="/ppt/slideLayouts/_rels/slideLayout38.xml.rels" ContentType="application/vnd.openxmlformats-package.relationships+xml"/>
  <Override PartName="/ppt/slideLayouts/_rels/slideLayout37.xml.rels" ContentType="application/vnd.openxmlformats-package.relationships+xml"/>
  <Override PartName="/ppt/slideLayouts/_rels/slideLayout140.xml.rels" ContentType="application/vnd.openxmlformats-package.relationships+xml"/>
  <Override PartName="/ppt/slideLayouts/_rels/slideLayout95.xml.rels" ContentType="application/vnd.openxmlformats-package.relationships+xml"/>
  <Override PartName="/ppt/slideLayouts/_rels/slideLayout36.xml.rels" ContentType="application/vnd.openxmlformats-package.relationships+xml"/>
  <Override PartName="/ppt/slideLayouts/_rels/slideLayout94.xml.rels" ContentType="application/vnd.openxmlformats-package.relationships+xml"/>
  <Override PartName="/ppt/slideLayouts/_rels/slideLayout35.xml.rels" ContentType="application/vnd.openxmlformats-package.relationships+xml"/>
  <Override PartName="/ppt/slideLayouts/_rels/slideLayout124.xml.rels" ContentType="application/vnd.openxmlformats-package.relationships+xml"/>
  <Override PartName="/ppt/slideLayouts/_rels/slideLayout93.xml.rels" ContentType="application/vnd.openxmlformats-package.relationships+xml"/>
  <Override PartName="/ppt/slideLayouts/_rels/slideLayout45.xml.rels" ContentType="application/vnd.openxmlformats-package.relationships+xml"/>
  <Override PartName="/ppt/slideLayouts/_rels/slideLayout108.xml.rels" ContentType="application/vnd.openxmlformats-package.relationships+xml"/>
  <Override PartName="/ppt/slideLayouts/_rels/slideLayout77.xml.rels" ContentType="application/vnd.openxmlformats-package.relationships+xml"/>
  <Override PartName="/ppt/slideLayouts/_rels/slideLayout34.xml.rels" ContentType="application/vnd.openxmlformats-package.relationships+xml"/>
  <Override PartName="/ppt/slideLayouts/_rels/slideLayout123.xml.rels" ContentType="application/vnd.openxmlformats-package.relationships+xml"/>
  <Override PartName="/ppt/slideLayouts/_rels/slideLayout92.xml.rels" ContentType="application/vnd.openxmlformats-package.relationships+xml"/>
  <Override PartName="/ppt/slideLayouts/_rels/slideLayout135.xml.rels" ContentType="application/vnd.openxmlformats-package.relationships+xml"/>
  <Override PartName="/ppt/slideLayouts/_rels/slideLayout10.xml.rels" ContentType="application/vnd.openxmlformats-package.relationships+xml"/>
  <Override PartName="/ppt/slideLayouts/_rels/slideLayout58.xml.rels" ContentType="application/vnd.openxmlformats-package.relationships+xml"/>
  <Override PartName="/ppt/slideLayouts/_rels/slideLayout39.xml.rels" ContentType="application/vnd.openxmlformats-package.relationships+xml"/>
  <Override PartName="/ppt/slideLayouts/_rels/slideLayout20.xml.rels" ContentType="application/vnd.openxmlformats-package.relationships+xml"/>
  <Override PartName="/ppt/slideLayouts/_rels/slideLayout82.xml.rels" ContentType="application/vnd.openxmlformats-package.relationships+xml"/>
  <Override PartName="/ppt/slideLayouts/_rels/slideLayout81.xml.rels" ContentType="application/vnd.openxmlformats-package.relationships+xml"/>
  <Override PartName="/ppt/slideLayouts/_rels/slideLayout17.xml.rels" ContentType="application/vnd.openxmlformats-package.relationships+xml"/>
  <Override PartName="/ppt/slideLayouts/_rels/slideLayout44.xml.rels" ContentType="application/vnd.openxmlformats-package.relationships+xml"/>
  <Override PartName="/ppt/slideLayouts/_rels/slideLayout122.xml.rels" ContentType="application/vnd.openxmlformats-package.relationships+xml"/>
  <Override PartName="/ppt/slideLayouts/_rels/slideLayout91.xml.rels" ContentType="application/vnd.openxmlformats-package.relationships+xml"/>
  <Override PartName="/ppt/slideLayouts/_rels/slideLayout9.xml.rels" ContentType="application/vnd.openxmlformats-package.relationships+xml"/>
  <Override PartName="/ppt/slideLayouts/_rels/slideLayout54.xml.rels" ContentType="application/vnd.openxmlformats-package.relationships+xml"/>
  <Override PartName="/ppt/slideLayouts/_rels/slideLayout23.xml.rels" ContentType="application/vnd.openxmlformats-package.relationships+xml"/>
  <Override PartName="/ppt/slideLayouts/_rels/slideLayout2.xml.rels" ContentType="application/vnd.openxmlformats-package.relationships+xml"/>
  <Override PartName="/ppt/slideLayouts/_rels/slideLayout66.xml.rels" ContentType="application/vnd.openxmlformats-package.relationships+xml"/>
  <Override PartName="/ppt/slideLayouts/_rels/slideLayout43.xml.rels" ContentType="application/vnd.openxmlformats-package.relationships+xml"/>
  <Override PartName="/ppt/slideLayouts/_rels/slideLayout29.xml.rels" ContentType="application/vnd.openxmlformats-package.relationships+xml"/>
  <Override PartName="/ppt/slideLayouts/_rels/slideLayout8.xml.rels" ContentType="application/vnd.openxmlformats-package.relationships+xml"/>
  <Override PartName="/ppt/slideLayouts/_rels/slideLayout53.xml.rels" ContentType="application/vnd.openxmlformats-package.relationships+xml"/>
  <Override PartName="/ppt/slideLayouts/_rels/slideLayout65.xml.rels" ContentType="application/vnd.openxmlformats-package.relationships+xml"/>
  <Override PartName="/ppt/slideLayouts/_rels/slideLayout99.xml.rels" ContentType="application/vnd.openxmlformats-package.relationships+xml"/>
  <Override PartName="/ppt/slideLayouts/_rels/slideLayout4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52.xml.rels" ContentType="application/vnd.openxmlformats-package.relationships+xml"/>
  <Override PartName="/ppt/slideLayouts/_rels/slideLayout129.xml.rels" ContentType="application/vnd.openxmlformats-package.relationships+xml"/>
  <Override PartName="/ppt/slideLayouts/_rels/slideLayout98.xml.rels" ContentType="application/vnd.openxmlformats-package.relationships+xml"/>
  <Override PartName="/ppt/slideLayouts/_rels/slideLayout41.xml.rels" ContentType="application/vnd.openxmlformats-package.relationships+xml"/>
  <Override PartName="/ppt/slideLayouts/_rels/slideLayout26.xml.rels" ContentType="application/vnd.openxmlformats-package.relationships+xml"/>
  <Override PartName="/ppt/slideLayouts/_rels/slideLayout5.xml.rels" ContentType="application/vnd.openxmlformats-package.relationships+xml"/>
  <Override PartName="/ppt/slideLayouts/_rels/slideLayout50.xml.rels" ContentType="application/vnd.openxmlformats-package.relationships+xml"/>
  <Override PartName="/ppt/slideLayouts/_rels/slideLayout25.xml.rels" ContentType="application/vnd.openxmlformats-package.relationships+xml"/>
  <Override PartName="/ppt/slideLayouts/_rels/slideLayout4.xml.rels" ContentType="application/vnd.openxmlformats-package.relationships+xml"/>
  <Override PartName="/ppt/slideLayouts/_rels/slideLayout113.xml.rels" ContentType="application/vnd.openxmlformats-package.relationships+xml"/>
  <Override PartName="/ppt/slideLayouts/_rels/slideLayout68.xml.rels" ContentType="application/vnd.openxmlformats-package.relationships+xml"/>
  <Override PartName="/ppt/slideLayouts/_rels/slideLayout24.xml.rels" ContentType="application/vnd.openxmlformats-package.relationships+xml"/>
  <Override PartName="/ppt/slideLayouts/_rels/slideLayout3.xml.rels" ContentType="application/vnd.openxmlformats-package.relationships+xml"/>
  <Override PartName="/ppt/slideLayouts/_rels/slideLayout112.xml.rels" ContentType="application/vnd.openxmlformats-package.relationships+xml"/>
  <Override PartName="/ppt/slideLayouts/_rels/slideLayout67.xml.rels" ContentType="application/vnd.openxmlformats-package.relationships+xml"/>
  <Override PartName="/ppt/slideLayouts/_rels/slideLayout136.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37.xml.rels" ContentType="application/vnd.openxmlformats-package.relationships+xml"/>
  <Override PartName="/ppt/slideLayouts/_rels/slideLayout12.xml.rels" ContentType="application/vnd.openxmlformats-package.relationships+xml"/>
  <Override PartName="/ppt/slideLayouts/_rels/slideLayout33.xml.rels" ContentType="application/vnd.openxmlformats-package.relationships+xml"/>
  <Override PartName="/ppt/slideLayouts/_rels/slideLayout19.xml.rels" ContentType="application/vnd.openxmlformats-package.relationships+xml"/>
  <Override PartName="/ppt/slideLayouts/_rels/slideLayout121.xml.rels" ContentType="application/vnd.openxmlformats-package.relationships+xml"/>
  <Override PartName="/ppt/slideLayouts/_rels/slideLayout90.xml.rels" ContentType="application/vnd.openxmlformats-package.relationships+xml"/>
  <Override PartName="/ppt/slideLayouts/_rels/slideLayout6.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xml.rels" ContentType="application/vnd.openxmlformats-package.relationships+xml"/>
  <Override PartName="/ppt/slideLayouts/_rels/slideLayout22.xml.rels" ContentType="application/vnd.openxmlformats-package.relationships+xml"/>
  <Override PartName="/ppt/slideLayouts/_rels/slideLayout111.xml.rels" ContentType="application/vnd.openxmlformats-package.relationships+xml"/>
  <Override PartName="/ppt/slideLayouts/_rels/slideLayout80.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64.xml.rels" ContentType="application/vnd.openxmlformats-package.relationships+xml"/>
  <Override PartName="/ppt/slideLayouts/_rels/slideLayout21.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131.xml.rels" ContentType="application/vnd.openxmlformats-package.relationships+xml"/>
  <Override PartName="/ppt/slideLayouts/_rels/slideLayout49.xml.rels" ContentType="application/vnd.openxmlformats-package.relationships+xml"/>
  <Override PartName="/ppt/slideLayouts/_rels/slideLayout51.xml.rels" ContentType="application/vnd.openxmlformats-package.relationships+xml"/>
  <Override PartName="/ppt/slideLayouts/_rels/slideLayout114.xml.rels" ContentType="application/vnd.openxmlformats-package.relationships+xml"/>
  <Override PartName="/ppt/slideLayouts/_rels/slideLayout69.xml.rels" ContentType="application/vnd.openxmlformats-package.relationships+xml"/>
  <Override PartName="/ppt/slideLayouts/_rels/slideLayout83.xml.rels" ContentType="application/vnd.openxmlformats-package.relationships+xml"/>
  <Override PartName="/ppt/slideLayouts/_rels/slideLayout100.xml.rels" ContentType="application/vnd.openxmlformats-package.relationships+xml"/>
  <Override PartName="/ppt/slideLayouts/_rels/slideLayout55.xml.rels" ContentType="application/vnd.openxmlformats-package.relationships+xml"/>
  <Override PartName="/ppt/slideLayouts/_rels/slideLayout101.xml.rels" ContentType="application/vnd.openxmlformats-package.relationships+xml"/>
  <Override PartName="/ppt/slideLayouts/_rels/slideLayout56.xml.rels" ContentType="application/vnd.openxmlformats-package.relationships+xml"/>
  <Override PartName="/ppt/slideLayouts/_rels/slideLayout70.xml.rels" ContentType="application/vnd.openxmlformats-package.relationships+xml"/>
  <Override PartName="/ppt/slideLayouts/_rels/slideLayout59.xml.rels" ContentType="application/vnd.openxmlformats-package.relationships+xml"/>
  <Override PartName="/ppt/slideLayouts/_rels/slideLayout60.xml.rels" ContentType="application/vnd.openxmlformats-package.relationships+xml"/>
  <Override PartName="/ppt/slideLayouts/_rels/slideLayout79.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102.xml.rels" ContentType="application/vnd.openxmlformats-package.relationships+xml"/>
  <Override PartName="/ppt/slideLayouts/_rels/slideLayout57.xml.rels" ContentType="application/vnd.openxmlformats-package.relationships+xml"/>
  <Override PartName="/ppt/slideLayouts/_rels/slideLayout71.xml.rels" ContentType="application/vnd.openxmlformats-package.relationships+xml"/>
  <Override PartName="/ppt/slideLayouts/_rels/slideLayout103.xml.rels" ContentType="application/vnd.openxmlformats-package.relationships+xml"/>
  <Override PartName="/ppt/slideLayouts/_rels/slideLayout72.xml.rels" ContentType="application/vnd.openxmlformats-package.relationships+xml"/>
  <Override PartName="/ppt/slideLayouts/_rels/slideLayout104.xml.rels" ContentType="application/vnd.openxmlformats-package.relationships+xml"/>
  <Override PartName="/ppt/slideLayouts/_rels/slideLayout73.xml.rels" ContentType="application/vnd.openxmlformats-package.relationships+xml"/>
  <Override PartName="/ppt/slideLayouts/_rels/slideLayout105.xml.rels" ContentType="application/vnd.openxmlformats-package.relationships+xml"/>
  <Override PartName="/ppt/slideLayouts/_rels/slideLayout74.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_rels/slideLayout109.xml.rels" ContentType="application/vnd.openxmlformats-package.relationships+xml"/>
  <Override PartName="/ppt/slideLayouts/_rels/slideLayout78.xml.rels" ContentType="application/vnd.openxmlformats-package.relationships+xml"/>
  <Override PartName="/ppt/slideLayouts/_rels/slideLayout115.xml.rels" ContentType="application/vnd.openxmlformats-package.relationships+xml"/>
  <Override PartName="/ppt/slideLayouts/_rels/slideLayout84.xml.rels" ContentType="application/vnd.openxmlformats-package.relationships+xml"/>
  <Override PartName="/ppt/slideLayouts/_rels/slideLayout116.xml.rels" ContentType="application/vnd.openxmlformats-package.relationships+xml"/>
  <Override PartName="/ppt/slideLayouts/_rels/slideLayout85.xml.rels" ContentType="application/vnd.openxmlformats-package.relationships+xml"/>
  <Override PartName="/ppt/slideLayouts/_rels/slideLayout117.xml.rels" ContentType="application/vnd.openxmlformats-package.relationships+xml"/>
  <Override PartName="/ppt/slideLayouts/_rels/slideLayout86.xml.rels" ContentType="application/vnd.openxmlformats-package.relationships+xml"/>
  <Override PartName="/ppt/slideLayouts/_rels/slideLayout118.xml.rels" ContentType="application/vnd.openxmlformats-package.relationships+xml"/>
  <Override PartName="/ppt/slideLayouts/_rels/slideLayout30.xml.rels" ContentType="application/vnd.openxmlformats-package.relationships+xml"/>
  <Override PartName="/ppt/slideLayouts/_rels/slideLayout87.xml.rels" ContentType="application/vnd.openxmlformats-package.relationships+xml"/>
  <Override PartName="/ppt/slideLayouts/_rels/slideLayout31.xml.rels" ContentType="application/vnd.openxmlformats-package.relationships+xml"/>
  <Override PartName="/ppt/slideLayouts/_rels/slideLayout88.xml.rels" ContentType="application/vnd.openxmlformats-package.relationships+xml"/>
  <Override PartName="/ppt/slideLayouts/_rels/slideLayout32.xml.rels" ContentType="application/vnd.openxmlformats-package.relationships+xml"/>
  <Override PartName="/ppt/slideLayouts/_rels/slideLayout89.xml.rels" ContentType="application/vnd.openxmlformats-package.relationships+xml"/>
  <Override PartName="/ppt/slideLayouts/_rels/slideLayout127.xml.rels" ContentType="application/vnd.openxmlformats-package.relationships+xml"/>
  <Override PartName="/ppt/slideLayouts/_rels/slideLayout96.xml.rels" ContentType="application/vnd.openxmlformats-package.relationships+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1.xml" ContentType="application/vnd.openxmlformats-officedocument.theme+xml"/>
  <Override PartName="/ppt/theme/theme11.xml" ContentType="application/vnd.openxmlformats-officedocument.theme+xml"/>
  <Override PartName="/ppt/theme/theme3.xml" ContentType="application/vnd.openxmlformats-officedocument.theme+xml"/>
  <Override PartName="/ppt/theme/theme12.xml" ContentType="application/vnd.openxmlformats-officedocument.theme+xml"/>
  <Override PartName="/ppt/theme/theme4.xml" ContentType="application/vnd.openxmlformats-officedocument.theme+xml"/>
  <Override PartName="/ppt/theme/theme13.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2.xml" ContentType="application/vnd.openxmlformats-officedocument.theme+xml"/>
  <Override PartName="/ppt/theme/theme10.xml" ContentType="application/vnd.openxmlformats-officedocument.theme+xml"/>
  <Override PartName="/ppt/slideMasters/_rels/slideMaster12.xml.rels" ContentType="application/vnd.openxmlformats-package.relationships+xml"/>
  <Override PartName="/ppt/slideMasters/_rels/slideMaster11.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1.xml.rels" ContentType="application/vnd.openxmlformats-package.relationships+xml"/>
  <Override PartName="/ppt/slideMasters/_rels/slideMaster8.xml.rels" ContentType="application/vnd.openxmlformats-package.relationships+xml"/>
  <Override PartName="/ppt/slideMasters/_rels/slideMaster2.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10.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 id="2147483752" r:id="rId10"/>
    <p:sldMasterId id="2147483765" r:id="rId11"/>
    <p:sldMasterId id="2147483778" r:id="rId12"/>
    <p:sldMasterId id="2147483791" r:id="rId13"/>
  </p:sldMasterIdLst>
  <p:notesMasterIdLst>
    <p:notesMasterId r:id="rId14"/>
  </p:notes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notesMaster" Target="notesMasters/notesMaster1.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6" name="PlaceHolder 1"/>
          <p:cNvSpPr>
            <a:spLocks noGrp="1"/>
          </p:cNvSpPr>
          <p:nvPr>
            <p:ph type="hdr"/>
          </p:nvPr>
        </p:nvSpPr>
        <p:spPr>
          <a:xfrm>
            <a:off x="0" y="0"/>
            <a:ext cx="2971800" cy="458640"/>
          </a:xfrm>
          <a:prstGeom prst="rect">
            <a:avLst/>
          </a:prstGeom>
        </p:spPr>
        <p:txBody>
          <a:bodyPr/>
          <a:p>
            <a:endParaRPr b="0" lang="en-US" sz="2400" spc="-1" strike="noStrike">
              <a:latin typeface="Times New Roman"/>
            </a:endParaRPr>
          </a:p>
        </p:txBody>
      </p:sp>
      <p:sp>
        <p:nvSpPr>
          <p:cNvPr id="497" name="PlaceHolder 2"/>
          <p:cNvSpPr>
            <a:spLocks noGrp="1"/>
          </p:cNvSpPr>
          <p:nvPr>
            <p:ph type="dt"/>
          </p:nvPr>
        </p:nvSpPr>
        <p:spPr>
          <a:xfrm>
            <a:off x="3884760" y="0"/>
            <a:ext cx="2971800" cy="458640"/>
          </a:xfrm>
          <a:prstGeom prst="rect">
            <a:avLst/>
          </a:prstGeom>
        </p:spPr>
        <p:txBody>
          <a:bodyPr/>
          <a:p>
            <a:pPr algn="r">
              <a:lnSpc>
                <a:spcPct val="100000"/>
              </a:lnSpc>
            </a:pPr>
            <a:fld id="{F83BC865-BCB0-4388-A6C2-2DAAB15742D6}" type="datetime">
              <a:rPr b="0" lang="en-US" sz="1200" spc="-1" strike="noStrike">
                <a:solidFill>
                  <a:srgbClr val="000000"/>
                </a:solidFill>
                <a:latin typeface="Calibri"/>
                <a:ea typeface="新細明體"/>
              </a:rPr>
              <a:t>9/5/24</a:t>
            </a:fld>
            <a:endParaRPr b="0" lang="en-US" sz="1200" spc="-1" strike="noStrike">
              <a:latin typeface="Times New Roman"/>
            </a:endParaRPr>
          </a:p>
        </p:txBody>
      </p:sp>
      <p:sp>
        <p:nvSpPr>
          <p:cNvPr id="498" name="PlaceHolder 3"/>
          <p:cNvSpPr>
            <a:spLocks noGrp="1"/>
          </p:cNvSpPr>
          <p:nvPr>
            <p:ph type="body"/>
          </p:nvPr>
        </p:nvSpPr>
        <p:spPr>
          <a:xfrm>
            <a:off x="685800" y="4400640"/>
            <a:ext cx="5486400" cy="3600360"/>
          </a:xfrm>
          <a:prstGeom prst="rect">
            <a:avLst/>
          </a:prstGeom>
        </p:spPr>
        <p:txBody>
          <a:bodyPr/>
          <a:p>
            <a:pPr>
              <a:lnSpc>
                <a:spcPct val="100000"/>
              </a:lnSpc>
            </a:pPr>
            <a:r>
              <a:rPr b="0" lang="en-US" sz="1200" spc="-1" strike="noStrike">
                <a:solidFill>
                  <a:srgbClr val="000000"/>
                </a:solidFill>
                <a:latin typeface="Calibri"/>
                <a:ea typeface="新細明體"/>
              </a:rPr>
              <a:t>按一下以編輯母片文字樣式</a:t>
            </a:r>
            <a:endParaRPr b="0" lang="en-US" sz="1200" spc="-1" strike="noStrike">
              <a:latin typeface="Arial"/>
            </a:endParaRPr>
          </a:p>
          <a:p>
            <a:pPr lvl="1" marL="457200">
              <a:lnSpc>
                <a:spcPct val="100000"/>
              </a:lnSpc>
            </a:pPr>
            <a:r>
              <a:rPr b="0" lang="en-US" sz="1200" spc="-1" strike="noStrike">
                <a:solidFill>
                  <a:srgbClr val="000000"/>
                </a:solidFill>
                <a:latin typeface="Calibri"/>
                <a:ea typeface="新細明體"/>
              </a:rPr>
              <a:t>第二層</a:t>
            </a:r>
            <a:endParaRPr b="0" lang="en-US" sz="1200" spc="-1" strike="noStrike">
              <a:latin typeface="Arial"/>
            </a:endParaRPr>
          </a:p>
          <a:p>
            <a:pPr lvl="2" marL="914400">
              <a:lnSpc>
                <a:spcPct val="100000"/>
              </a:lnSpc>
            </a:pPr>
            <a:r>
              <a:rPr b="0" lang="en-US" sz="1200" spc="-1" strike="noStrike">
                <a:solidFill>
                  <a:srgbClr val="000000"/>
                </a:solidFill>
                <a:latin typeface="Calibri"/>
                <a:ea typeface="新細明體"/>
              </a:rPr>
              <a:t>第三層</a:t>
            </a:r>
            <a:endParaRPr b="0" lang="en-US" sz="1200" spc="-1" strike="noStrike">
              <a:latin typeface="Arial"/>
            </a:endParaRPr>
          </a:p>
          <a:p>
            <a:pPr lvl="3" marL="1371600">
              <a:lnSpc>
                <a:spcPct val="100000"/>
              </a:lnSpc>
            </a:pPr>
            <a:r>
              <a:rPr b="0" lang="en-US" sz="1200" spc="-1" strike="noStrike">
                <a:solidFill>
                  <a:srgbClr val="000000"/>
                </a:solidFill>
                <a:latin typeface="Calibri"/>
                <a:ea typeface="新細明體"/>
              </a:rPr>
              <a:t>第四層</a:t>
            </a:r>
            <a:endParaRPr b="0" lang="en-US" sz="1200" spc="-1" strike="noStrike">
              <a:latin typeface="Arial"/>
            </a:endParaRPr>
          </a:p>
          <a:p>
            <a:pPr lvl="4" marL="1828800">
              <a:lnSpc>
                <a:spcPct val="100000"/>
              </a:lnSpc>
            </a:pPr>
            <a:r>
              <a:rPr b="0" lang="en-US" sz="1200" spc="-1" strike="noStrike">
                <a:solidFill>
                  <a:srgbClr val="000000"/>
                </a:solidFill>
                <a:latin typeface="Calibri"/>
                <a:ea typeface="新細明體"/>
              </a:rPr>
              <a:t>第五層</a:t>
            </a:r>
            <a:endParaRPr b="0" lang="en-US" sz="1200" spc="-1" strike="noStrike">
              <a:latin typeface="Arial"/>
            </a:endParaRPr>
          </a:p>
        </p:txBody>
      </p:sp>
      <p:sp>
        <p:nvSpPr>
          <p:cNvPr id="499" name="PlaceHolder 4"/>
          <p:cNvSpPr>
            <a:spLocks noGrp="1"/>
          </p:cNvSpPr>
          <p:nvPr>
            <p:ph type="ftr"/>
          </p:nvPr>
        </p:nvSpPr>
        <p:spPr>
          <a:xfrm>
            <a:off x="0" y="8685360"/>
            <a:ext cx="2971800" cy="458640"/>
          </a:xfrm>
          <a:prstGeom prst="rect">
            <a:avLst/>
          </a:prstGeom>
        </p:spPr>
        <p:txBody>
          <a:bodyPr anchor="b"/>
          <a:p>
            <a:endParaRPr b="0" lang="en-US" sz="2400" spc="-1" strike="noStrike">
              <a:latin typeface="Times New Roman"/>
            </a:endParaRPr>
          </a:p>
        </p:txBody>
      </p:sp>
      <p:sp>
        <p:nvSpPr>
          <p:cNvPr id="500" name="PlaceHolder 5"/>
          <p:cNvSpPr>
            <a:spLocks noGrp="1"/>
          </p:cNvSpPr>
          <p:nvPr>
            <p:ph type="sldNum"/>
          </p:nvPr>
        </p:nvSpPr>
        <p:spPr>
          <a:xfrm>
            <a:off x="3884760" y="8685360"/>
            <a:ext cx="2971800" cy="458640"/>
          </a:xfrm>
          <a:prstGeom prst="rect">
            <a:avLst/>
          </a:prstGeom>
        </p:spPr>
        <p:txBody>
          <a:bodyPr anchor="b"/>
          <a:p>
            <a:pPr algn="r">
              <a:lnSpc>
                <a:spcPct val="100000"/>
              </a:lnSpc>
            </a:pPr>
            <a:fld id="{ECF23F00-D110-47C0-A9FF-040F2D5809CB}" type="slidenum">
              <a:rPr b="0" lang="en-US" sz="1200" spc="-1" strike="noStrike">
                <a:solidFill>
                  <a:srgbClr val="000000"/>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2" name="PlaceHolder 1"/>
          <p:cNvSpPr>
            <a:spLocks noGrp="1"/>
          </p:cNvSpPr>
          <p:nvPr>
            <p:ph type="body"/>
          </p:nvPr>
        </p:nvSpPr>
        <p:spPr>
          <a:xfrm>
            <a:off x="685800" y="4400640"/>
            <a:ext cx="5486400" cy="3600360"/>
          </a:xfrm>
          <a:prstGeom prst="rect">
            <a:avLst/>
          </a:prstGeom>
        </p:spPr>
        <p:txBody>
          <a:bodyPr/>
          <a:p>
            <a:pPr>
              <a:lnSpc>
                <a:spcPct val="150000"/>
              </a:lnSpc>
            </a:pPr>
            <a:r>
              <a:rPr b="0" lang="en-US" sz="1200" spc="-1" strike="noStrike">
                <a:solidFill>
                  <a:srgbClr val="000000"/>
                </a:solidFill>
                <a:latin typeface="Calibri"/>
                <a:ea typeface="新細明體"/>
              </a:rPr>
              <a:t>注意事項：</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頁面樣式、背景可自行設計。</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標題文字務必保留、引導文字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紅色文字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擇一填寫、</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括號內文字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可刪除，內文請使用</a:t>
            </a:r>
            <a:r>
              <a:rPr b="0" lang="en-US" sz="1200" spc="-1" strike="noStrike">
                <a:solidFill>
                  <a:srgbClr val="000000"/>
                </a:solidFill>
                <a:latin typeface="Calibri"/>
                <a:ea typeface="新細明體"/>
              </a:rPr>
              <a:t>14pt</a:t>
            </a:r>
            <a:r>
              <a:rPr b="0" lang="en-US" sz="1200" spc="-1" strike="noStrike">
                <a:solidFill>
                  <a:srgbClr val="000000"/>
                </a:solidFill>
                <a:latin typeface="Calibri"/>
                <a:ea typeface="新細明體"/>
              </a:rPr>
              <a:t>以上字級。</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頁面寫不夠可以自行新增，總頁數不超過</a:t>
            </a:r>
            <a:r>
              <a:rPr b="0" lang="en-US" sz="1200" spc="-1" strike="noStrike">
                <a:solidFill>
                  <a:srgbClr val="000000"/>
                </a:solidFill>
                <a:latin typeface="Calibri"/>
                <a:ea typeface="新細明體"/>
              </a:rPr>
              <a:t>30</a:t>
            </a:r>
            <a:r>
              <a:rPr b="0" lang="en-US" sz="1200" spc="-1" strike="noStrike">
                <a:solidFill>
                  <a:srgbClr val="000000"/>
                </a:solidFill>
                <a:latin typeface="Calibri"/>
                <a:ea typeface="新細明體"/>
              </a:rPr>
              <a:t>頁，檔案大小</a:t>
            </a:r>
            <a:r>
              <a:rPr b="0" lang="en-US" sz="1200" spc="-1" strike="noStrike">
                <a:solidFill>
                  <a:srgbClr val="000000"/>
                </a:solidFill>
                <a:latin typeface="Calibri"/>
                <a:ea typeface="新細明體"/>
              </a:rPr>
              <a:t>50MB</a:t>
            </a:r>
            <a:r>
              <a:rPr b="0" lang="en-US" sz="1200" spc="-1" strike="noStrike">
                <a:solidFill>
                  <a:srgbClr val="000000"/>
                </a:solidFill>
                <a:latin typeface="Calibri"/>
                <a:ea typeface="新細明體"/>
              </a:rPr>
              <a:t>以下。</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完成後，請轉存</a:t>
            </a:r>
            <a:r>
              <a:rPr b="0" lang="en-US" sz="1200" spc="-1" strike="noStrike">
                <a:solidFill>
                  <a:srgbClr val="000000"/>
                </a:solidFill>
                <a:latin typeface="Calibri"/>
                <a:ea typeface="新細明體"/>
              </a:rPr>
              <a:t>PDF</a:t>
            </a:r>
            <a:r>
              <a:rPr b="0" lang="en-US" sz="1200" spc="-1" strike="noStrike">
                <a:solidFill>
                  <a:srgbClr val="000000"/>
                </a:solidFill>
                <a:latin typeface="Calibri"/>
                <a:ea typeface="新細明體"/>
              </a:rPr>
              <a:t>檔上傳，</a:t>
            </a:r>
            <a:r>
              <a:rPr b="0" lang="en-US" sz="1200" spc="-1" strike="noStrike">
                <a:solidFill>
                  <a:srgbClr val="000000"/>
                </a:solidFill>
                <a:latin typeface="Calibri"/>
                <a:ea typeface="新細明體"/>
              </a:rPr>
              <a:t>PPT</a:t>
            </a:r>
            <a:r>
              <a:rPr b="0" lang="en-US" sz="1200" spc="-1" strike="noStrike">
                <a:solidFill>
                  <a:srgbClr val="000000"/>
                </a:solidFill>
                <a:latin typeface="Calibri"/>
                <a:ea typeface="新細明體"/>
              </a:rPr>
              <a:t>原檔請自行留存。</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檔案命名方式：計畫名稱</a:t>
            </a:r>
            <a:r>
              <a:rPr b="0" lang="en-US" sz="1200" spc="-1" strike="noStrike">
                <a:solidFill>
                  <a:srgbClr val="000000"/>
                </a:solidFill>
                <a:latin typeface="Calibri"/>
                <a:ea typeface="新細明體"/>
              </a:rPr>
              <a:t>-X</a:t>
            </a:r>
            <a:r>
              <a:rPr b="0" lang="en-US" sz="1200" spc="-1" strike="noStrike">
                <a:solidFill>
                  <a:srgbClr val="000000"/>
                </a:solidFill>
                <a:latin typeface="Calibri"/>
                <a:ea typeface="新細明體"/>
              </a:rPr>
              <a:t>人</a:t>
            </a:r>
            <a:r>
              <a:rPr b="0" lang="en-US" sz="1200" spc="-1" strike="noStrike">
                <a:solidFill>
                  <a:srgbClr val="000000"/>
                </a:solidFill>
                <a:latin typeface="Calibri"/>
                <a:ea typeface="新細明體"/>
              </a:rPr>
              <a:t>Y</a:t>
            </a:r>
            <a:r>
              <a:rPr b="0" lang="en-US" sz="1200" spc="-1" strike="noStrike">
                <a:solidFill>
                  <a:srgbClr val="000000"/>
                </a:solidFill>
                <a:latin typeface="Calibri"/>
                <a:ea typeface="新細明體"/>
              </a:rPr>
              <a:t>戶</a:t>
            </a:r>
            <a:endParaRPr b="0" lang="en-US" sz="1200" spc="-1" strike="noStrike">
              <a:latin typeface="Arial"/>
            </a:endParaRPr>
          </a:p>
          <a:p>
            <a:pPr lvl="1" marL="457200">
              <a:lnSpc>
                <a:spcPct val="150000"/>
              </a:lnSpc>
            </a:pPr>
            <a:r>
              <a:rPr b="0" lang="en-US" sz="1200" spc="-1" strike="noStrike">
                <a:solidFill>
                  <a:srgbClr val="000000"/>
                </a:solidFill>
                <a:latin typeface="Calibri"/>
                <a:ea typeface="新細明體"/>
              </a:rPr>
              <a:t>舉例：預執行計畫將由</a:t>
            </a:r>
            <a:r>
              <a:rPr b="0" lang="en-US" sz="1200" spc="-1" strike="noStrike">
                <a:solidFill>
                  <a:srgbClr val="000000"/>
                </a:solidFill>
                <a:latin typeface="Calibri"/>
                <a:ea typeface="新細明體"/>
              </a:rPr>
              <a:t>2</a:t>
            </a:r>
            <a:r>
              <a:rPr b="0" lang="en-US" sz="1200" spc="-1" strike="noStrike">
                <a:solidFill>
                  <a:srgbClr val="000000"/>
                </a:solidFill>
                <a:latin typeface="Calibri"/>
                <a:ea typeface="新細明體"/>
              </a:rPr>
              <a:t>人組隊申請</a:t>
            </a:r>
            <a:r>
              <a:rPr b="0" lang="en-US" sz="1200" spc="-1" strike="noStrike">
                <a:solidFill>
                  <a:srgbClr val="000000"/>
                </a:solidFill>
                <a:latin typeface="Calibri"/>
                <a:ea typeface="新細明體"/>
              </a:rPr>
              <a:t>1</a:t>
            </a:r>
            <a:r>
              <a:rPr b="0" lang="en-US" sz="1200" spc="-1" strike="noStrike">
                <a:solidFill>
                  <a:srgbClr val="000000"/>
                </a:solidFill>
                <a:latin typeface="Calibri"/>
                <a:ea typeface="新細明體"/>
              </a:rPr>
              <a:t>戶，則檔名為「艋舺兒少學習扶助計畫–</a:t>
            </a:r>
            <a:r>
              <a:rPr b="0" lang="en-US" sz="1200" spc="-1" strike="noStrike">
                <a:solidFill>
                  <a:srgbClr val="000000"/>
                </a:solidFill>
                <a:latin typeface="Calibri"/>
                <a:ea typeface="新細明體"/>
              </a:rPr>
              <a:t>2</a:t>
            </a:r>
            <a:r>
              <a:rPr b="0" lang="en-US" sz="1200" spc="-1" strike="noStrike">
                <a:solidFill>
                  <a:srgbClr val="000000"/>
                </a:solidFill>
                <a:latin typeface="Calibri"/>
                <a:ea typeface="新細明體"/>
              </a:rPr>
              <a:t>人</a:t>
            </a:r>
            <a:r>
              <a:rPr b="0" lang="en-US" sz="1200" spc="-1" strike="noStrike">
                <a:solidFill>
                  <a:srgbClr val="000000"/>
                </a:solidFill>
                <a:latin typeface="Calibri"/>
                <a:ea typeface="新細明體"/>
              </a:rPr>
              <a:t>1</a:t>
            </a:r>
            <a:r>
              <a:rPr b="0" lang="en-US" sz="1200" spc="-1" strike="noStrike">
                <a:solidFill>
                  <a:srgbClr val="000000"/>
                </a:solidFill>
                <a:latin typeface="Calibri"/>
                <a:ea typeface="新細明體"/>
              </a:rPr>
              <a:t>戶」</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如有影音檔，請提供網路連結供直接點閱觀看</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滑鼠或手指可點開，勿用</a:t>
            </a:r>
            <a:r>
              <a:rPr b="0" lang="en-US" sz="1200" spc="-1" strike="noStrike">
                <a:solidFill>
                  <a:srgbClr val="000000"/>
                </a:solidFill>
                <a:latin typeface="Calibri"/>
                <a:ea typeface="新細明體"/>
              </a:rPr>
              <a:t>Qrcode</a:t>
            </a:r>
            <a:r>
              <a:rPr b="0" lang="en-US" sz="1200" spc="-1" strike="noStrike">
                <a:solidFill>
                  <a:srgbClr val="000000"/>
                </a:solidFill>
                <a:latin typeface="Calibri"/>
                <a:ea typeface="新細明體"/>
              </a:rPr>
              <a:t>、不需下載</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，提案人上傳</a:t>
            </a:r>
            <a:r>
              <a:rPr b="0" lang="en-US" sz="1200" spc="-1" strike="noStrike">
                <a:solidFill>
                  <a:srgbClr val="000000"/>
                </a:solidFill>
                <a:latin typeface="Calibri"/>
                <a:ea typeface="新細明體"/>
              </a:rPr>
              <a:t>PDF</a:t>
            </a:r>
            <a:r>
              <a:rPr b="0" lang="en-US" sz="1200" spc="-1" strike="noStrike">
                <a:solidFill>
                  <a:srgbClr val="000000"/>
                </a:solidFill>
                <a:latin typeface="Calibri"/>
                <a:ea typeface="新細明體"/>
              </a:rPr>
              <a:t>檔前自行確認能否順利觀看。</a:t>
            </a:r>
            <a:endParaRPr b="0" lang="en-US" sz="1200" spc="-1" strike="noStrike">
              <a:latin typeface="Arial"/>
            </a:endParaRPr>
          </a:p>
          <a:p>
            <a:pPr lvl="1" marL="457200">
              <a:lnSpc>
                <a:spcPct val="150000"/>
              </a:lnSpc>
            </a:pP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備註：評選委員使用之作業系統、瀏覽器為個人設備，規格不一，請自行考量通用格式</a:t>
            </a:r>
            <a:r>
              <a:rPr b="0" lang="en-US" sz="1200" spc="-1" strike="noStrike">
                <a:solidFill>
                  <a:srgbClr val="000000"/>
                </a:solidFill>
                <a:latin typeface="Calibri"/>
                <a:ea typeface="新細明體"/>
              </a:rPr>
              <a:t>)</a:t>
            </a:r>
            <a:endParaRPr b="0" lang="en-US" sz="1200" spc="-1" strike="noStrike">
              <a:latin typeface="Arial"/>
            </a:endParaRPr>
          </a:p>
        </p:txBody>
      </p:sp>
      <p:sp>
        <p:nvSpPr>
          <p:cNvPr id="553" name="TextShape 2"/>
          <p:cNvSpPr txBox="1"/>
          <p:nvPr/>
        </p:nvSpPr>
        <p:spPr>
          <a:xfrm>
            <a:off x="3884760" y="8685360"/>
            <a:ext cx="2971800" cy="458640"/>
          </a:xfrm>
          <a:prstGeom prst="rect">
            <a:avLst/>
          </a:prstGeom>
          <a:noFill/>
          <a:ln>
            <a:noFill/>
          </a:ln>
        </p:spPr>
        <p:txBody>
          <a:bodyPr anchor="b"/>
          <a:p>
            <a:pPr algn="r">
              <a:lnSpc>
                <a:spcPct val="100000"/>
              </a:lnSpc>
            </a:pPr>
            <a:fld id="{CAC336FE-40CA-4F95-A087-1AC313E7C434}" type="slidenum">
              <a:rPr b="0" lang="en-US" sz="1800" spc="-1" strike="noStrike">
                <a:solidFill>
                  <a:srgbClr val="000000"/>
                </a:solidFill>
                <a:latin typeface="Calibri"/>
              </a:rPr>
              <a:t>&lt;number&gt;</a:t>
            </a:fld>
            <a:endParaRPr b="0" lang="en-US" sz="18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4" name="PlaceHolder 1"/>
          <p:cNvSpPr>
            <a:spLocks noGrp="1"/>
          </p:cNvSpPr>
          <p:nvPr>
            <p:ph type="body"/>
          </p:nvPr>
        </p:nvSpPr>
        <p:spPr>
          <a:xfrm>
            <a:off x="685800" y="4400640"/>
            <a:ext cx="5486400" cy="3600360"/>
          </a:xfrm>
          <a:prstGeom prst="rect">
            <a:avLst/>
          </a:prstGeom>
        </p:spPr>
        <p:txBody>
          <a:bodyPr/>
          <a:p>
            <a:pPr>
              <a:lnSpc>
                <a:spcPct val="150000"/>
              </a:lnSpc>
            </a:pPr>
            <a:r>
              <a:rPr b="0" lang="en-US" sz="1200" spc="-1" strike="noStrike">
                <a:solidFill>
                  <a:srgbClr val="000000"/>
                </a:solidFill>
                <a:latin typeface="Calibri"/>
                <a:ea typeface="新細明體"/>
              </a:rPr>
              <a:t>注意事項：</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頁面樣式、背景可自行設計。</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標題文字務必保留、引導文字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紅色文字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擇一填寫、</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括號內文字</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可刪除，內文請使用</a:t>
            </a:r>
            <a:r>
              <a:rPr b="0" lang="en-US" sz="1200" spc="-1" strike="noStrike">
                <a:solidFill>
                  <a:srgbClr val="000000"/>
                </a:solidFill>
                <a:latin typeface="Calibri"/>
                <a:ea typeface="新細明體"/>
              </a:rPr>
              <a:t>14pt</a:t>
            </a:r>
            <a:r>
              <a:rPr b="0" lang="en-US" sz="1200" spc="-1" strike="noStrike">
                <a:solidFill>
                  <a:srgbClr val="000000"/>
                </a:solidFill>
                <a:latin typeface="Calibri"/>
                <a:ea typeface="新細明體"/>
              </a:rPr>
              <a:t>以上字級。</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頁面寫不夠可以自行新增，總頁數不超過</a:t>
            </a:r>
            <a:r>
              <a:rPr b="0" lang="en-US" sz="1200" spc="-1" strike="noStrike">
                <a:solidFill>
                  <a:srgbClr val="000000"/>
                </a:solidFill>
                <a:latin typeface="Calibri"/>
                <a:ea typeface="新細明體"/>
              </a:rPr>
              <a:t>30</a:t>
            </a:r>
            <a:r>
              <a:rPr b="0" lang="en-US" sz="1200" spc="-1" strike="noStrike">
                <a:solidFill>
                  <a:srgbClr val="000000"/>
                </a:solidFill>
                <a:latin typeface="Calibri"/>
                <a:ea typeface="新細明體"/>
              </a:rPr>
              <a:t>頁，檔案大小</a:t>
            </a:r>
            <a:r>
              <a:rPr b="0" lang="en-US" sz="1200" spc="-1" strike="noStrike">
                <a:solidFill>
                  <a:srgbClr val="000000"/>
                </a:solidFill>
                <a:latin typeface="Calibri"/>
                <a:ea typeface="新細明體"/>
              </a:rPr>
              <a:t>50MB</a:t>
            </a:r>
            <a:r>
              <a:rPr b="0" lang="en-US" sz="1200" spc="-1" strike="noStrike">
                <a:solidFill>
                  <a:srgbClr val="000000"/>
                </a:solidFill>
                <a:latin typeface="Calibri"/>
                <a:ea typeface="新細明體"/>
              </a:rPr>
              <a:t>以下。</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完成後，請轉存</a:t>
            </a:r>
            <a:r>
              <a:rPr b="0" lang="en-US" sz="1200" spc="-1" strike="noStrike">
                <a:solidFill>
                  <a:srgbClr val="000000"/>
                </a:solidFill>
                <a:latin typeface="Calibri"/>
                <a:ea typeface="新細明體"/>
              </a:rPr>
              <a:t>PDF</a:t>
            </a:r>
            <a:r>
              <a:rPr b="0" lang="en-US" sz="1200" spc="-1" strike="noStrike">
                <a:solidFill>
                  <a:srgbClr val="000000"/>
                </a:solidFill>
                <a:latin typeface="Calibri"/>
                <a:ea typeface="新細明體"/>
              </a:rPr>
              <a:t>檔上傳，</a:t>
            </a:r>
            <a:r>
              <a:rPr b="0" lang="en-US" sz="1200" spc="-1" strike="noStrike">
                <a:solidFill>
                  <a:srgbClr val="000000"/>
                </a:solidFill>
                <a:latin typeface="Calibri"/>
                <a:ea typeface="新細明體"/>
              </a:rPr>
              <a:t>PPT</a:t>
            </a:r>
            <a:r>
              <a:rPr b="0" lang="en-US" sz="1200" spc="-1" strike="noStrike">
                <a:solidFill>
                  <a:srgbClr val="000000"/>
                </a:solidFill>
                <a:latin typeface="Calibri"/>
                <a:ea typeface="新細明體"/>
              </a:rPr>
              <a:t>原檔請自行留存。</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檔案命名方式：計畫名稱</a:t>
            </a:r>
            <a:r>
              <a:rPr b="0" lang="en-US" sz="1200" spc="-1" strike="noStrike">
                <a:solidFill>
                  <a:srgbClr val="000000"/>
                </a:solidFill>
                <a:latin typeface="Calibri"/>
                <a:ea typeface="新細明體"/>
              </a:rPr>
              <a:t>-X</a:t>
            </a:r>
            <a:r>
              <a:rPr b="0" lang="en-US" sz="1200" spc="-1" strike="noStrike">
                <a:solidFill>
                  <a:srgbClr val="000000"/>
                </a:solidFill>
                <a:latin typeface="Calibri"/>
                <a:ea typeface="新細明體"/>
              </a:rPr>
              <a:t>人</a:t>
            </a:r>
            <a:r>
              <a:rPr b="0" lang="en-US" sz="1200" spc="-1" strike="noStrike">
                <a:solidFill>
                  <a:srgbClr val="000000"/>
                </a:solidFill>
                <a:latin typeface="Calibri"/>
                <a:ea typeface="新細明體"/>
              </a:rPr>
              <a:t>Y</a:t>
            </a:r>
            <a:r>
              <a:rPr b="0" lang="en-US" sz="1200" spc="-1" strike="noStrike">
                <a:solidFill>
                  <a:srgbClr val="000000"/>
                </a:solidFill>
                <a:latin typeface="Calibri"/>
                <a:ea typeface="新細明體"/>
              </a:rPr>
              <a:t>戶</a:t>
            </a:r>
            <a:endParaRPr b="0" lang="en-US" sz="1200" spc="-1" strike="noStrike">
              <a:latin typeface="Arial"/>
            </a:endParaRPr>
          </a:p>
          <a:p>
            <a:pPr lvl="1" marL="457200">
              <a:lnSpc>
                <a:spcPct val="150000"/>
              </a:lnSpc>
            </a:pPr>
            <a:r>
              <a:rPr b="0" lang="en-US" sz="1200" spc="-1" strike="noStrike">
                <a:solidFill>
                  <a:srgbClr val="000000"/>
                </a:solidFill>
                <a:latin typeface="Calibri"/>
                <a:ea typeface="新細明體"/>
              </a:rPr>
              <a:t>舉例：預執行計畫將由</a:t>
            </a:r>
            <a:r>
              <a:rPr b="0" lang="en-US" sz="1200" spc="-1" strike="noStrike">
                <a:solidFill>
                  <a:srgbClr val="000000"/>
                </a:solidFill>
                <a:latin typeface="Calibri"/>
                <a:ea typeface="新細明體"/>
              </a:rPr>
              <a:t>2</a:t>
            </a:r>
            <a:r>
              <a:rPr b="0" lang="en-US" sz="1200" spc="-1" strike="noStrike">
                <a:solidFill>
                  <a:srgbClr val="000000"/>
                </a:solidFill>
                <a:latin typeface="Calibri"/>
                <a:ea typeface="新細明體"/>
              </a:rPr>
              <a:t>人組隊申請</a:t>
            </a:r>
            <a:r>
              <a:rPr b="0" lang="en-US" sz="1200" spc="-1" strike="noStrike">
                <a:solidFill>
                  <a:srgbClr val="000000"/>
                </a:solidFill>
                <a:latin typeface="Calibri"/>
                <a:ea typeface="新細明體"/>
              </a:rPr>
              <a:t>1</a:t>
            </a:r>
            <a:r>
              <a:rPr b="0" lang="en-US" sz="1200" spc="-1" strike="noStrike">
                <a:solidFill>
                  <a:srgbClr val="000000"/>
                </a:solidFill>
                <a:latin typeface="Calibri"/>
                <a:ea typeface="新細明體"/>
              </a:rPr>
              <a:t>戶，則檔名為「艋舺兒少學習扶助計畫–</a:t>
            </a:r>
            <a:r>
              <a:rPr b="0" lang="en-US" sz="1200" spc="-1" strike="noStrike">
                <a:solidFill>
                  <a:srgbClr val="000000"/>
                </a:solidFill>
                <a:latin typeface="Calibri"/>
                <a:ea typeface="新細明體"/>
              </a:rPr>
              <a:t>2</a:t>
            </a:r>
            <a:r>
              <a:rPr b="0" lang="en-US" sz="1200" spc="-1" strike="noStrike">
                <a:solidFill>
                  <a:srgbClr val="000000"/>
                </a:solidFill>
                <a:latin typeface="Calibri"/>
                <a:ea typeface="新細明體"/>
              </a:rPr>
              <a:t>人</a:t>
            </a:r>
            <a:r>
              <a:rPr b="0" lang="en-US" sz="1200" spc="-1" strike="noStrike">
                <a:solidFill>
                  <a:srgbClr val="000000"/>
                </a:solidFill>
                <a:latin typeface="Calibri"/>
                <a:ea typeface="新細明體"/>
              </a:rPr>
              <a:t>1</a:t>
            </a:r>
            <a:r>
              <a:rPr b="0" lang="en-US" sz="1200" spc="-1" strike="noStrike">
                <a:solidFill>
                  <a:srgbClr val="000000"/>
                </a:solidFill>
                <a:latin typeface="Calibri"/>
                <a:ea typeface="新細明體"/>
              </a:rPr>
              <a:t>戶」</a:t>
            </a:r>
            <a:endParaRPr b="0" lang="en-US" sz="1200" spc="-1" strike="noStrike">
              <a:latin typeface="Arial"/>
            </a:endParaRPr>
          </a:p>
          <a:p>
            <a:pPr>
              <a:lnSpc>
                <a:spcPct val="150000"/>
              </a:lnSpc>
              <a:buClr>
                <a:srgbClr val="000000"/>
              </a:buClr>
              <a:buFont typeface=""/>
              <a:buChar char="•"/>
            </a:pPr>
            <a:r>
              <a:rPr b="0" lang="en-US" sz="1200" spc="-1" strike="noStrike">
                <a:solidFill>
                  <a:srgbClr val="000000"/>
                </a:solidFill>
                <a:latin typeface="Calibri"/>
                <a:ea typeface="新細明體"/>
              </a:rPr>
              <a:t>如有影音檔，請提供網路連結供直接點閱觀看</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滑鼠或手指可點開，勿用</a:t>
            </a:r>
            <a:r>
              <a:rPr b="0" lang="en-US" sz="1200" spc="-1" strike="noStrike">
                <a:solidFill>
                  <a:srgbClr val="000000"/>
                </a:solidFill>
                <a:latin typeface="Calibri"/>
                <a:ea typeface="新細明體"/>
              </a:rPr>
              <a:t>Qrcode</a:t>
            </a:r>
            <a:r>
              <a:rPr b="0" lang="en-US" sz="1200" spc="-1" strike="noStrike">
                <a:solidFill>
                  <a:srgbClr val="000000"/>
                </a:solidFill>
                <a:latin typeface="Calibri"/>
                <a:ea typeface="新細明體"/>
              </a:rPr>
              <a:t>、不需下載</a:t>
            </a: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，提案人上傳</a:t>
            </a:r>
            <a:r>
              <a:rPr b="0" lang="en-US" sz="1200" spc="-1" strike="noStrike">
                <a:solidFill>
                  <a:srgbClr val="000000"/>
                </a:solidFill>
                <a:latin typeface="Calibri"/>
                <a:ea typeface="新細明體"/>
              </a:rPr>
              <a:t>PDF</a:t>
            </a:r>
            <a:r>
              <a:rPr b="0" lang="en-US" sz="1200" spc="-1" strike="noStrike">
                <a:solidFill>
                  <a:srgbClr val="000000"/>
                </a:solidFill>
                <a:latin typeface="Calibri"/>
                <a:ea typeface="新細明體"/>
              </a:rPr>
              <a:t>檔前自行確認能否順利觀看。</a:t>
            </a:r>
            <a:endParaRPr b="0" lang="en-US" sz="1200" spc="-1" strike="noStrike">
              <a:latin typeface="Arial"/>
            </a:endParaRPr>
          </a:p>
          <a:p>
            <a:pPr lvl="1" marL="457200">
              <a:lnSpc>
                <a:spcPct val="150000"/>
              </a:lnSpc>
            </a:pPr>
            <a:r>
              <a:rPr b="0" lang="en-US" sz="1200" spc="-1" strike="noStrike">
                <a:solidFill>
                  <a:srgbClr val="000000"/>
                </a:solidFill>
                <a:latin typeface="Calibri"/>
                <a:ea typeface="新細明體"/>
              </a:rPr>
              <a:t>(</a:t>
            </a:r>
            <a:r>
              <a:rPr b="0" lang="en-US" sz="1200" spc="-1" strike="noStrike">
                <a:solidFill>
                  <a:srgbClr val="000000"/>
                </a:solidFill>
                <a:latin typeface="Calibri"/>
                <a:ea typeface="新細明體"/>
              </a:rPr>
              <a:t>備註：評選委員使用之作業系統、瀏覽器為個人設備，規格不一，請自行考量通用格式</a:t>
            </a:r>
            <a:r>
              <a:rPr b="0" lang="en-US" sz="1200" spc="-1" strike="noStrike">
                <a:solidFill>
                  <a:srgbClr val="000000"/>
                </a:solidFill>
                <a:latin typeface="Calibri"/>
                <a:ea typeface="新細明體"/>
              </a:rPr>
              <a:t>)</a:t>
            </a:r>
            <a:endParaRPr b="0" lang="en-US" sz="1200" spc="-1" strike="noStrike">
              <a:latin typeface="Arial"/>
            </a:endParaRPr>
          </a:p>
        </p:txBody>
      </p:sp>
      <p:sp>
        <p:nvSpPr>
          <p:cNvPr id="555" name="TextShape 2"/>
          <p:cNvSpPr txBox="1"/>
          <p:nvPr/>
        </p:nvSpPr>
        <p:spPr>
          <a:xfrm>
            <a:off x="3884760" y="8685360"/>
            <a:ext cx="2971800" cy="458640"/>
          </a:xfrm>
          <a:prstGeom prst="rect">
            <a:avLst/>
          </a:prstGeom>
          <a:noFill/>
          <a:ln>
            <a:noFill/>
          </a:ln>
        </p:spPr>
        <p:txBody>
          <a:bodyPr anchor="b"/>
          <a:p>
            <a:pPr algn="r">
              <a:lnSpc>
                <a:spcPct val="100000"/>
              </a:lnSpc>
            </a:pPr>
            <a:fld id="{5967EF9F-1C6D-493A-B6F7-DAEBE49E5E5E}" type="slidenum">
              <a:rPr b="0" lang="en-US" sz="1800" spc="-1" strike="noStrike">
                <a:solidFill>
                  <a:srgbClr val="000000"/>
                </a:solidFill>
                <a:latin typeface="Calibri"/>
              </a:rPr>
              <a:t>&lt;number&gt;</a:t>
            </a:fld>
            <a:endParaRPr b="0" lang="en-US" sz="18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9.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1.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2.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3.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4.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5.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6.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7.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8.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9.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2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3.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5.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6.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7.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8.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9.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30.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3.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4.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5.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6.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7.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8.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9.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0.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1.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3.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4.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7"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4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4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4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0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4"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0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4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47"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48"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5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5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5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5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5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5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35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6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6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6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63"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364"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6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6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6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69"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37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1"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0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33"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7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79"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8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8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8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8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8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8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86"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8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8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89"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90"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9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9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9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9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9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9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9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0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40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0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0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0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05"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406"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5"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39"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40"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0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0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40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41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411"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41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413"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20"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22"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2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2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2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27"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2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2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30"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431"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3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3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3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35"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3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3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3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39"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4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41"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442"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4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4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4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4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447"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4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49"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450"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451"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452"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453"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454"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61"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6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6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6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8"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6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7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71"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472"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7"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7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7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7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7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7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7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7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8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8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8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48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8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8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48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487"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488"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8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9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49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49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493"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49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495"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4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5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7"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58"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6"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6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6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6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7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73"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74"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7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9"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8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81"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89"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9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9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9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8"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6"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9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99"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00"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0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0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0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0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0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0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1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1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1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116"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1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1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2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21"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12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23"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30"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32"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3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3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7"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3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40"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41"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4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4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45"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4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4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49"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51"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52"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5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157"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59"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62"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163"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64"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72"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74"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7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7"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9"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8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82"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83"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8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8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7"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8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9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91"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93"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94"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9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199"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0"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01"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02"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203"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204"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205"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206"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16"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18"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2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3"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2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2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3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31"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3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3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35"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7"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37"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38"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4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4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4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243"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45"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46"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247"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248"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249"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250"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5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56"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58"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6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6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6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63"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66"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267"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6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6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27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71"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7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7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75"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77"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78"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9"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8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8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283"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8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85"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286"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287"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288"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289"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290"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94"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95"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97"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9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00"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0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5"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02" name="PlaceHolder 1"/>
          <p:cNvSpPr>
            <a:spLocks noGrp="1"/>
          </p:cNvSpPr>
          <p:nvPr>
            <p:ph type="subTitle"/>
          </p:nvPr>
        </p:nvSpPr>
        <p:spPr>
          <a:xfrm>
            <a:off x="838080" y="365040"/>
            <a:ext cx="10515600" cy="614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0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05" name="PlaceHolder 3"/>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6" name="PlaceHolder 4"/>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08"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30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10"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1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14"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16"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317"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1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32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321"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
        <p:nvSpPr>
          <p:cNvPr id="322" name="PlaceHolder 5"/>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3"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24"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25"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26"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27" name="PlaceHolder 5"/>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
        <p:nvSpPr>
          <p:cNvPr id="328"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29" name="PlaceHolder 7"/>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9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6"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37"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9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8" name="PlaceHolder 1"/>
          <p:cNvSpPr>
            <a:spLocks noGrp="1"/>
          </p:cNvSpPr>
          <p:nvPr>
            <p:ph type="title"/>
          </p:nvPr>
        </p:nvSpPr>
        <p:spPr>
          <a:xfrm>
            <a:off x="838080" y="365040"/>
            <a:ext cx="10515600" cy="1325520"/>
          </a:xfrm>
          <a:prstGeom prst="rect">
            <a:avLst/>
          </a:prstGeom>
        </p:spPr>
        <p:txBody>
          <a:bodyPr lIns="0" rIns="0" tIns="0" bIns="0" anchor="ctr"/>
          <a:p>
            <a:pPr algn="ctr"/>
            <a:endParaRPr b="0" lang="en-US" sz="4400" spc="-1" strike="noStrike">
              <a:latin typeface="Arial"/>
            </a:endParaRPr>
          </a:p>
        </p:txBody>
      </p:sp>
      <p:sp>
        <p:nvSpPr>
          <p:cNvPr id="33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9.xml"/><Relationship Id="rId3" Type="http://schemas.openxmlformats.org/officeDocument/2006/relationships/slideLayout" Target="../slideLayouts/slideLayout110.xml"/><Relationship Id="rId4" Type="http://schemas.openxmlformats.org/officeDocument/2006/relationships/slideLayout" Target="../slideLayouts/slideLayout111.xml"/><Relationship Id="rId5" Type="http://schemas.openxmlformats.org/officeDocument/2006/relationships/slideLayout" Target="../slideLayouts/slideLayout112.xml"/><Relationship Id="rId6" Type="http://schemas.openxmlformats.org/officeDocument/2006/relationships/slideLayout" Target="../slideLayouts/slideLayout113.xml"/><Relationship Id="rId7" Type="http://schemas.openxmlformats.org/officeDocument/2006/relationships/slideLayout" Target="../slideLayouts/slideLayout114.xml"/><Relationship Id="rId8" Type="http://schemas.openxmlformats.org/officeDocument/2006/relationships/slideLayout" Target="../slideLayouts/slideLayout115.xml"/><Relationship Id="rId9" Type="http://schemas.openxmlformats.org/officeDocument/2006/relationships/slideLayout" Target="../slideLayouts/slideLayout116.xml"/><Relationship Id="rId10" Type="http://schemas.openxmlformats.org/officeDocument/2006/relationships/slideLayout" Target="../slideLayouts/slideLayout117.xml"/><Relationship Id="rId11" Type="http://schemas.openxmlformats.org/officeDocument/2006/relationships/slideLayout" Target="../slideLayouts/slideLayout118.xml"/><Relationship Id="rId12" Type="http://schemas.openxmlformats.org/officeDocument/2006/relationships/slideLayout" Target="../slideLayouts/slideLayout119.xml"/><Relationship Id="rId13" Type="http://schemas.openxmlformats.org/officeDocument/2006/relationships/slideLayout" Target="../slideLayouts/slideLayout12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21.xml"/><Relationship Id="rId3" Type="http://schemas.openxmlformats.org/officeDocument/2006/relationships/slideLayout" Target="../slideLayouts/slideLayout122.xml"/><Relationship Id="rId4" Type="http://schemas.openxmlformats.org/officeDocument/2006/relationships/slideLayout" Target="../slideLayouts/slideLayout123.xml"/><Relationship Id="rId5" Type="http://schemas.openxmlformats.org/officeDocument/2006/relationships/slideLayout" Target="../slideLayouts/slideLayout124.xml"/><Relationship Id="rId6" Type="http://schemas.openxmlformats.org/officeDocument/2006/relationships/slideLayout" Target="../slideLayouts/slideLayout125.xml"/><Relationship Id="rId7" Type="http://schemas.openxmlformats.org/officeDocument/2006/relationships/slideLayout" Target="../slideLayouts/slideLayout126.xml"/><Relationship Id="rId8" Type="http://schemas.openxmlformats.org/officeDocument/2006/relationships/slideLayout" Target="../slideLayouts/slideLayout127.xml"/><Relationship Id="rId9" Type="http://schemas.openxmlformats.org/officeDocument/2006/relationships/slideLayout" Target="../slideLayouts/slideLayout128.xml"/><Relationship Id="rId10" Type="http://schemas.openxmlformats.org/officeDocument/2006/relationships/slideLayout" Target="../slideLayouts/slideLayout129.xml"/><Relationship Id="rId11" Type="http://schemas.openxmlformats.org/officeDocument/2006/relationships/slideLayout" Target="../slideLayouts/slideLayout130.xml"/><Relationship Id="rId12" Type="http://schemas.openxmlformats.org/officeDocument/2006/relationships/slideLayout" Target="../slideLayouts/slideLayout131.xml"/><Relationship Id="rId13" Type="http://schemas.openxmlformats.org/officeDocument/2006/relationships/slideLayout" Target="../slideLayouts/slideLayout132.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33.xml"/><Relationship Id="rId3" Type="http://schemas.openxmlformats.org/officeDocument/2006/relationships/slideLayout" Target="../slideLayouts/slideLayout134.xml"/><Relationship Id="rId4" Type="http://schemas.openxmlformats.org/officeDocument/2006/relationships/slideLayout" Target="../slideLayouts/slideLayout135.xml"/><Relationship Id="rId5" Type="http://schemas.openxmlformats.org/officeDocument/2006/relationships/slideLayout" Target="../slideLayouts/slideLayout136.xml"/><Relationship Id="rId6" Type="http://schemas.openxmlformats.org/officeDocument/2006/relationships/slideLayout" Target="../slideLayouts/slideLayout137.xml"/><Relationship Id="rId7" Type="http://schemas.openxmlformats.org/officeDocument/2006/relationships/slideLayout" Target="../slideLayouts/slideLayout138.xml"/><Relationship Id="rId8" Type="http://schemas.openxmlformats.org/officeDocument/2006/relationships/slideLayout" Target="../slideLayouts/slideLayout139.xml"/><Relationship Id="rId9" Type="http://schemas.openxmlformats.org/officeDocument/2006/relationships/slideLayout" Target="../slideLayouts/slideLayout140.xml"/><Relationship Id="rId10" Type="http://schemas.openxmlformats.org/officeDocument/2006/relationships/slideLayout" Target="../slideLayouts/slideLayout141.xml"/><Relationship Id="rId11" Type="http://schemas.openxmlformats.org/officeDocument/2006/relationships/slideLayout" Target="../slideLayouts/slideLayout142.xml"/><Relationship Id="rId12" Type="http://schemas.openxmlformats.org/officeDocument/2006/relationships/slideLayout" Target="../slideLayouts/slideLayout143.xml"/><Relationship Id="rId13" Type="http://schemas.openxmlformats.org/officeDocument/2006/relationships/slideLayout" Target="../slideLayouts/slideLayout144.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7.xml"/><Relationship Id="rId3" Type="http://schemas.openxmlformats.org/officeDocument/2006/relationships/slideLayout" Target="../slideLayouts/slideLayout98.xml"/><Relationship Id="rId4" Type="http://schemas.openxmlformats.org/officeDocument/2006/relationships/slideLayout" Target="../slideLayouts/slideLayout99.xml"/><Relationship Id="rId5" Type="http://schemas.openxmlformats.org/officeDocument/2006/relationships/slideLayout" Target="../slideLayouts/slideLayout100.xml"/><Relationship Id="rId6" Type="http://schemas.openxmlformats.org/officeDocument/2006/relationships/slideLayout" Target="../slideLayouts/slideLayout101.xml"/><Relationship Id="rId7" Type="http://schemas.openxmlformats.org/officeDocument/2006/relationships/slideLayout" Target="../slideLayouts/slideLayout102.xml"/><Relationship Id="rId8" Type="http://schemas.openxmlformats.org/officeDocument/2006/relationships/slideLayout" Target="../slideLayouts/slideLayout103.xml"/><Relationship Id="rId9" Type="http://schemas.openxmlformats.org/officeDocument/2006/relationships/slideLayout" Target="../slideLayouts/slideLayout104.xml"/><Relationship Id="rId10" Type="http://schemas.openxmlformats.org/officeDocument/2006/relationships/slideLayout" Target="../slideLayouts/slideLayout105.xml"/><Relationship Id="rId11" Type="http://schemas.openxmlformats.org/officeDocument/2006/relationships/slideLayout" Target="../slideLayouts/slideLayout106.xml"/><Relationship Id="rId12" Type="http://schemas.openxmlformats.org/officeDocument/2006/relationships/slideLayout" Target="../slideLayouts/slideLayout107.xml"/><Relationship Id="rId13" Type="http://schemas.openxmlformats.org/officeDocument/2006/relationships/slideLayout" Target="../slideLayouts/slideLayout10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1" name="PlaceHolder 2"/>
          <p:cNvSpPr>
            <a:spLocks noGrp="1"/>
          </p:cNvSpPr>
          <p:nvPr>
            <p:ph type="body"/>
          </p:nvPr>
        </p:nvSpPr>
        <p:spPr>
          <a:xfrm>
            <a:off x="838080" y="1825560"/>
            <a:ext cx="10515600" cy="4351320"/>
          </a:xfrm>
          <a:prstGeom prst="rect">
            <a:avLst/>
          </a:prstGeom>
        </p:spPr>
        <p:txBody>
          <a:bodyPr>
            <a:normAutofit/>
          </a:bodyPr>
          <a:p>
            <a:pPr marL="228600" indent="-228600">
              <a:lnSpc>
                <a:spcPct val="90000"/>
              </a:lnSpc>
              <a:spcBef>
                <a:spcPts val="1001"/>
              </a:spcBef>
              <a:buClr>
                <a:srgbClr val="000000"/>
              </a:buClr>
              <a:buSzPct val="45000"/>
              <a:buFont typeface="Wingdings" charset="2"/>
              <a:buChar char=""/>
            </a:pPr>
            <a:r>
              <a:rPr b="0" lang="en-US" sz="2800" spc="-1" strike="noStrike">
                <a:solidFill>
                  <a:srgbClr val="000000"/>
                </a:solidFill>
                <a:latin typeface="Calibri"/>
                <a:ea typeface="新細明體"/>
              </a:rPr>
              <a:t>按一下以編輯母片文字樣式</a:t>
            </a:r>
            <a:endParaRPr b="0" lang="en-US" sz="2800" spc="-1" strike="noStrike">
              <a:latin typeface="Arial"/>
            </a:endParaRPr>
          </a:p>
          <a:p>
            <a:pPr lvl="1" marL="685800" indent="-228600">
              <a:lnSpc>
                <a:spcPct val="90000"/>
              </a:lnSpc>
              <a:spcBef>
                <a:spcPts val="499"/>
              </a:spcBef>
              <a:buClr>
                <a:srgbClr val="000000"/>
              </a:buClr>
              <a:buSzPct val="75000"/>
              <a:buFont typeface="Symbol" charset="2"/>
              <a:buChar char=""/>
            </a:pPr>
            <a:r>
              <a:rPr b="0" lang="en-US" sz="2400" spc="-1" strike="noStrike">
                <a:solidFill>
                  <a:srgbClr val="000000"/>
                </a:solidFill>
                <a:latin typeface="Calibri"/>
                <a:ea typeface="新細明體"/>
              </a:rPr>
              <a:t>第二層</a:t>
            </a:r>
            <a:endParaRPr b="0" lang="en-US" sz="2400" spc="-1" strike="noStrike">
              <a:latin typeface="Arial"/>
            </a:endParaRPr>
          </a:p>
          <a:p>
            <a:pPr lvl="2" marL="1143000" indent="-228600">
              <a:lnSpc>
                <a:spcPct val="90000"/>
              </a:lnSpc>
              <a:spcBef>
                <a:spcPts val="499"/>
              </a:spcBef>
              <a:buClr>
                <a:srgbClr val="000000"/>
              </a:buClr>
              <a:buSzPct val="45000"/>
              <a:buFont typeface="Wingdings" charset="2"/>
              <a:buChar char=""/>
            </a:pPr>
            <a:r>
              <a:rPr b="0" lang="en-US" sz="2000" spc="-1" strike="noStrike">
                <a:solidFill>
                  <a:srgbClr val="000000"/>
                </a:solidFill>
                <a:latin typeface="Calibri"/>
                <a:ea typeface="新細明體"/>
              </a:rPr>
              <a:t>第三層</a:t>
            </a:r>
            <a:endParaRPr b="0" lang="en-US" sz="2000" spc="-1" strike="noStrike">
              <a:latin typeface="Arial"/>
            </a:endParaRPr>
          </a:p>
          <a:p>
            <a:pPr lvl="3" marL="1600200" indent="-228600">
              <a:lnSpc>
                <a:spcPct val="90000"/>
              </a:lnSpc>
              <a:spcBef>
                <a:spcPts val="499"/>
              </a:spcBef>
              <a:buClr>
                <a:srgbClr val="000000"/>
              </a:buClr>
              <a:buSzPct val="75000"/>
              <a:buFont typeface="Symbol" charset="2"/>
              <a:buChar char=""/>
            </a:pPr>
            <a:r>
              <a:rPr b="0" lang="en-US" sz="1800" spc="-1" strike="noStrike">
                <a:solidFill>
                  <a:srgbClr val="000000"/>
                </a:solidFill>
                <a:latin typeface="Calibri"/>
                <a:ea typeface="新細明體"/>
              </a:rPr>
              <a:t>第四層</a:t>
            </a:r>
            <a:endParaRPr b="0" lang="en-US" sz="1800" spc="-1" strike="noStrike">
              <a:latin typeface="Arial"/>
            </a:endParaRPr>
          </a:p>
          <a:p>
            <a:pPr lvl="4" marL="2057400" indent="-228600">
              <a:lnSpc>
                <a:spcPct val="90000"/>
              </a:lnSpc>
              <a:spcBef>
                <a:spcPts val="499"/>
              </a:spcBef>
              <a:buClr>
                <a:srgbClr val="000000"/>
              </a:buClr>
              <a:buSzPct val="45000"/>
              <a:buFont typeface="Wingdings" charset="2"/>
              <a:buChar char=""/>
            </a:pP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2" name="PlaceHolder 3"/>
          <p:cNvSpPr>
            <a:spLocks noGrp="1"/>
          </p:cNvSpPr>
          <p:nvPr>
            <p:ph type="dt"/>
          </p:nvPr>
        </p:nvSpPr>
        <p:spPr>
          <a:xfrm>
            <a:off x="838080" y="6356520"/>
            <a:ext cx="2743200" cy="365040"/>
          </a:xfrm>
          <a:prstGeom prst="rect">
            <a:avLst/>
          </a:prstGeom>
        </p:spPr>
        <p:txBody>
          <a:bodyPr anchor="ctr"/>
          <a:p>
            <a:pPr>
              <a:lnSpc>
                <a:spcPct val="100000"/>
              </a:lnSpc>
            </a:pPr>
            <a:fld id="{26BC9E63-FCF8-4EAB-BFB5-0C79CFC0943E}"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3" name="PlaceHolder 4"/>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4" name="PlaceHolder 5"/>
          <p:cNvSpPr>
            <a:spLocks noGrp="1"/>
          </p:cNvSpPr>
          <p:nvPr>
            <p:ph type="sldNum"/>
          </p:nvPr>
        </p:nvSpPr>
        <p:spPr>
          <a:xfrm>
            <a:off x="8610480" y="6356520"/>
            <a:ext cx="2743200" cy="365040"/>
          </a:xfrm>
          <a:prstGeom prst="rect">
            <a:avLst/>
          </a:prstGeom>
        </p:spPr>
        <p:txBody>
          <a:bodyPr anchor="ctr"/>
          <a:p>
            <a:pPr algn="r">
              <a:lnSpc>
                <a:spcPct val="100000"/>
              </a:lnSpc>
            </a:pPr>
            <a:fld id="{0911AED9-1D59-4A78-8CE3-34A16A516DCE}"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2" name="PlaceHolder 1"/>
          <p:cNvSpPr>
            <a:spLocks noGrp="1"/>
          </p:cNvSpPr>
          <p:nvPr>
            <p:ph type="title"/>
          </p:nvPr>
        </p:nvSpPr>
        <p:spPr>
          <a:xfrm>
            <a:off x="839880" y="457200"/>
            <a:ext cx="3932280" cy="1600200"/>
          </a:xfrm>
          <a:prstGeom prst="rect">
            <a:avLst/>
          </a:prstGeom>
        </p:spPr>
        <p:txBody>
          <a:bodyPr anchor="b"/>
          <a:p>
            <a:pPr>
              <a:lnSpc>
                <a:spcPct val="90000"/>
              </a:lnSpc>
            </a:pPr>
            <a:r>
              <a:rPr b="0" lang="en-US" sz="3200" spc="-1" strike="noStrike">
                <a:solidFill>
                  <a:srgbClr val="000000"/>
                </a:solidFill>
                <a:latin typeface="Calibri Light"/>
                <a:ea typeface="新細明體"/>
              </a:rPr>
              <a:t>按一下以編輯母片標題樣式</a:t>
            </a:r>
            <a:endParaRPr b="0" lang="en-US" sz="3200" spc="-1" strike="noStrike">
              <a:latin typeface="Arial"/>
            </a:endParaRPr>
          </a:p>
        </p:txBody>
      </p:sp>
      <p:sp>
        <p:nvSpPr>
          <p:cNvPr id="373" name="PlaceHolder 2"/>
          <p:cNvSpPr>
            <a:spLocks noGrp="1"/>
          </p:cNvSpPr>
          <p:nvPr>
            <p:ph type="title"/>
          </p:nvPr>
        </p:nvSpPr>
        <p:spPr>
          <a:xfrm>
            <a:off x="5183280" y="987480"/>
            <a:ext cx="6172200" cy="4873680"/>
          </a:xfrm>
          <a:prstGeom prst="rect">
            <a:avLst/>
          </a:prstGeom>
        </p:spPr>
        <p:txBody>
          <a:bodyPr>
            <a:normAutofit/>
          </a:bodyPr>
          <a:p>
            <a:pPr algn="ctr"/>
            <a:endParaRPr b="0" lang="en-US" sz="4400" spc="-1" strike="noStrike">
              <a:latin typeface="Arial"/>
            </a:endParaRPr>
          </a:p>
        </p:txBody>
      </p:sp>
      <p:sp>
        <p:nvSpPr>
          <p:cNvPr id="374" name="PlaceHolder 3"/>
          <p:cNvSpPr>
            <a:spLocks noGrp="1"/>
          </p:cNvSpPr>
          <p:nvPr>
            <p:ph type="body"/>
          </p:nvPr>
        </p:nvSpPr>
        <p:spPr>
          <a:xfrm>
            <a:off x="839880" y="2057400"/>
            <a:ext cx="3932280" cy="3811680"/>
          </a:xfrm>
          <a:prstGeom prst="rect">
            <a:avLst/>
          </a:prstGeom>
        </p:spPr>
        <p:txBody>
          <a:bodyPr>
            <a:normAutofit/>
          </a:bodyPr>
          <a:p>
            <a:pPr marL="432000" indent="-324000">
              <a:lnSpc>
                <a:spcPct val="90000"/>
              </a:lnSpc>
              <a:spcBef>
                <a:spcPts val="1001"/>
              </a:spcBef>
              <a:buClr>
                <a:srgbClr val="000000"/>
              </a:buClr>
              <a:buSzPct val="45000"/>
              <a:buFont typeface="Wingdings" charset="2"/>
              <a:buChar char=""/>
            </a:pPr>
            <a:r>
              <a:rPr b="0" lang="en-US" sz="1600" spc="-1" strike="noStrike">
                <a:solidFill>
                  <a:srgbClr val="000000"/>
                </a:solidFill>
                <a:latin typeface="Calibri"/>
                <a:ea typeface="新細明體"/>
              </a:rPr>
              <a:t>按一下以編輯母片文字樣式</a:t>
            </a:r>
            <a:endParaRPr b="0" lang="en-US" sz="1600" spc="-1" strike="noStrike">
              <a:latin typeface="Arial"/>
            </a:endParaRPr>
          </a:p>
        </p:txBody>
      </p:sp>
      <p:sp>
        <p:nvSpPr>
          <p:cNvPr id="375" name="PlaceHolder 4"/>
          <p:cNvSpPr>
            <a:spLocks noGrp="1"/>
          </p:cNvSpPr>
          <p:nvPr>
            <p:ph type="dt"/>
          </p:nvPr>
        </p:nvSpPr>
        <p:spPr>
          <a:xfrm>
            <a:off x="838080" y="6356520"/>
            <a:ext cx="2743200" cy="365040"/>
          </a:xfrm>
          <a:prstGeom prst="rect">
            <a:avLst/>
          </a:prstGeom>
        </p:spPr>
        <p:txBody>
          <a:bodyPr anchor="ctr"/>
          <a:p>
            <a:pPr>
              <a:lnSpc>
                <a:spcPct val="100000"/>
              </a:lnSpc>
            </a:pPr>
            <a:fld id="{CF4683BF-6B13-4D13-B1E7-86EF5E56BA8A}"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376" name="PlaceHolder 5"/>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377" name="PlaceHolder 6"/>
          <p:cNvSpPr>
            <a:spLocks noGrp="1"/>
          </p:cNvSpPr>
          <p:nvPr>
            <p:ph type="sldNum"/>
          </p:nvPr>
        </p:nvSpPr>
        <p:spPr>
          <a:xfrm>
            <a:off x="8610480" y="6356520"/>
            <a:ext cx="2743200" cy="365040"/>
          </a:xfrm>
          <a:prstGeom prst="rect">
            <a:avLst/>
          </a:prstGeom>
        </p:spPr>
        <p:txBody>
          <a:bodyPr anchor="ctr"/>
          <a:p>
            <a:pPr algn="r">
              <a:lnSpc>
                <a:spcPct val="100000"/>
              </a:lnSpc>
            </a:pPr>
            <a:fld id="{E15EFD84-6734-4E24-A7C5-6D376E4A70E1}"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4" name="PlaceHolder 1"/>
          <p:cNvSpPr>
            <a:spLocks noGrp="1"/>
          </p:cNvSpPr>
          <p:nvPr>
            <p:ph type="title"/>
          </p:nvPr>
        </p:nvSpPr>
        <p:spPr>
          <a:xfrm>
            <a:off x="8380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415" name="PlaceHolder 2"/>
          <p:cNvSpPr>
            <a:spLocks noGrp="1"/>
          </p:cNvSpPr>
          <p:nvPr>
            <p:ph type="body"/>
          </p:nvPr>
        </p:nvSpPr>
        <p:spPr>
          <a:xfrm>
            <a:off x="838080" y="1825560"/>
            <a:ext cx="10515600" cy="4351320"/>
          </a:xfrm>
          <a:prstGeom prst="rect">
            <a:avLst/>
          </a:prstGeom>
        </p:spPr>
        <p:txBody>
          <a:bodyPr vert="vert">
            <a:normAutofit/>
          </a:bodyPr>
          <a:p>
            <a:pPr marL="228600" indent="-228600">
              <a:lnSpc>
                <a:spcPct val="90000"/>
              </a:lnSpc>
              <a:spcBef>
                <a:spcPts val="1001"/>
              </a:spcBef>
              <a:buClr>
                <a:srgbClr val="000000"/>
              </a:buClr>
              <a:buSzPct val="45000"/>
              <a:buFont typeface="Wingdings" charset="2"/>
              <a:buChar char=""/>
            </a:pPr>
            <a:r>
              <a:rPr b="0" lang="en-US" sz="2800" spc="-1" strike="noStrike">
                <a:solidFill>
                  <a:srgbClr val="000000"/>
                </a:solidFill>
                <a:latin typeface="Calibri"/>
                <a:ea typeface="新細明體"/>
              </a:rPr>
              <a:t>按一下以編輯母片文字樣式</a:t>
            </a:r>
            <a:endParaRPr b="0" lang="en-US" sz="2800" spc="-1" strike="noStrike">
              <a:latin typeface="Arial"/>
            </a:endParaRPr>
          </a:p>
          <a:p>
            <a:pPr lvl="1" marL="685800" indent="-228600">
              <a:lnSpc>
                <a:spcPct val="90000"/>
              </a:lnSpc>
              <a:spcBef>
                <a:spcPts val="499"/>
              </a:spcBef>
              <a:buClr>
                <a:srgbClr val="000000"/>
              </a:buClr>
              <a:buSzPct val="75000"/>
              <a:buFont typeface="Symbol" charset="2"/>
              <a:buChar char=""/>
            </a:pPr>
            <a:r>
              <a:rPr b="0" lang="en-US" sz="2400" spc="-1" strike="noStrike">
                <a:solidFill>
                  <a:srgbClr val="000000"/>
                </a:solidFill>
                <a:latin typeface="Calibri"/>
                <a:ea typeface="新細明體"/>
              </a:rPr>
              <a:t>第二層</a:t>
            </a:r>
            <a:endParaRPr b="0" lang="en-US" sz="2400" spc="-1" strike="noStrike">
              <a:latin typeface="Arial"/>
            </a:endParaRPr>
          </a:p>
          <a:p>
            <a:pPr lvl="2" marL="1143000" indent="-228600">
              <a:lnSpc>
                <a:spcPct val="90000"/>
              </a:lnSpc>
              <a:spcBef>
                <a:spcPts val="499"/>
              </a:spcBef>
              <a:buClr>
                <a:srgbClr val="000000"/>
              </a:buClr>
              <a:buSzPct val="45000"/>
              <a:buFont typeface="Wingdings" charset="2"/>
              <a:buChar char=""/>
            </a:pPr>
            <a:r>
              <a:rPr b="0" lang="en-US" sz="2000" spc="-1" strike="noStrike">
                <a:solidFill>
                  <a:srgbClr val="000000"/>
                </a:solidFill>
                <a:latin typeface="Calibri"/>
                <a:ea typeface="新細明體"/>
              </a:rPr>
              <a:t>第三層</a:t>
            </a:r>
            <a:endParaRPr b="0" lang="en-US" sz="2000" spc="-1" strike="noStrike">
              <a:latin typeface="Arial"/>
            </a:endParaRPr>
          </a:p>
          <a:p>
            <a:pPr lvl="3" marL="1600200" indent="-228600">
              <a:lnSpc>
                <a:spcPct val="90000"/>
              </a:lnSpc>
              <a:spcBef>
                <a:spcPts val="499"/>
              </a:spcBef>
              <a:buClr>
                <a:srgbClr val="000000"/>
              </a:buClr>
              <a:buSzPct val="75000"/>
              <a:buFont typeface="Symbol" charset="2"/>
              <a:buChar char=""/>
            </a:pPr>
            <a:r>
              <a:rPr b="0" lang="en-US" sz="1800" spc="-1" strike="noStrike">
                <a:solidFill>
                  <a:srgbClr val="000000"/>
                </a:solidFill>
                <a:latin typeface="Calibri"/>
                <a:ea typeface="新細明體"/>
              </a:rPr>
              <a:t>第四層</a:t>
            </a:r>
            <a:endParaRPr b="0" lang="en-US" sz="1800" spc="-1" strike="noStrike">
              <a:latin typeface="Arial"/>
            </a:endParaRPr>
          </a:p>
          <a:p>
            <a:pPr lvl="4" marL="2057400" indent="-228600">
              <a:lnSpc>
                <a:spcPct val="90000"/>
              </a:lnSpc>
              <a:spcBef>
                <a:spcPts val="499"/>
              </a:spcBef>
              <a:buClr>
                <a:srgbClr val="000000"/>
              </a:buClr>
              <a:buSzPct val="45000"/>
              <a:buFont typeface="Wingdings" charset="2"/>
              <a:buChar char=""/>
            </a:pP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416" name="PlaceHolder 3"/>
          <p:cNvSpPr>
            <a:spLocks noGrp="1"/>
          </p:cNvSpPr>
          <p:nvPr>
            <p:ph type="dt"/>
          </p:nvPr>
        </p:nvSpPr>
        <p:spPr>
          <a:xfrm>
            <a:off x="838080" y="6356520"/>
            <a:ext cx="2743200" cy="365040"/>
          </a:xfrm>
          <a:prstGeom prst="rect">
            <a:avLst/>
          </a:prstGeom>
        </p:spPr>
        <p:txBody>
          <a:bodyPr anchor="ctr"/>
          <a:p>
            <a:pPr>
              <a:lnSpc>
                <a:spcPct val="100000"/>
              </a:lnSpc>
            </a:pPr>
            <a:fld id="{61B05CFD-884D-4285-A4E6-44310A8E2CAF}"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417" name="PlaceHolder 4"/>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418" name="PlaceHolder 5"/>
          <p:cNvSpPr>
            <a:spLocks noGrp="1"/>
          </p:cNvSpPr>
          <p:nvPr>
            <p:ph type="sldNum"/>
          </p:nvPr>
        </p:nvSpPr>
        <p:spPr>
          <a:xfrm>
            <a:off x="8610480" y="6356520"/>
            <a:ext cx="2743200" cy="365040"/>
          </a:xfrm>
          <a:prstGeom prst="rect">
            <a:avLst/>
          </a:prstGeom>
        </p:spPr>
        <p:txBody>
          <a:bodyPr anchor="ctr"/>
          <a:p>
            <a:pPr algn="r">
              <a:lnSpc>
                <a:spcPct val="100000"/>
              </a:lnSpc>
            </a:pPr>
            <a:fld id="{572B4277-49FB-4965-93EA-278B4514EE52}"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5" name="PlaceHolder 1"/>
          <p:cNvSpPr>
            <a:spLocks noGrp="1"/>
          </p:cNvSpPr>
          <p:nvPr>
            <p:ph type="title"/>
          </p:nvPr>
        </p:nvSpPr>
        <p:spPr>
          <a:xfrm>
            <a:off x="8724960" y="365040"/>
            <a:ext cx="2628720" cy="5811840"/>
          </a:xfrm>
          <a:prstGeom prst="rect">
            <a:avLst/>
          </a:prstGeom>
        </p:spPr>
        <p:txBody>
          <a:bodyPr anchor="ctr" vert="vert"/>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456" name="PlaceHolder 2"/>
          <p:cNvSpPr>
            <a:spLocks noGrp="1"/>
          </p:cNvSpPr>
          <p:nvPr>
            <p:ph type="body"/>
          </p:nvPr>
        </p:nvSpPr>
        <p:spPr>
          <a:xfrm>
            <a:off x="838080" y="365040"/>
            <a:ext cx="7734240" cy="5811840"/>
          </a:xfrm>
          <a:prstGeom prst="rect">
            <a:avLst/>
          </a:prstGeom>
        </p:spPr>
        <p:txBody>
          <a:bodyPr vert="vert">
            <a:normAutofit/>
          </a:bodyPr>
          <a:p>
            <a:pPr marL="228600" indent="-228600">
              <a:lnSpc>
                <a:spcPct val="90000"/>
              </a:lnSpc>
              <a:spcBef>
                <a:spcPts val="1001"/>
              </a:spcBef>
              <a:buClr>
                <a:srgbClr val="000000"/>
              </a:buClr>
              <a:buSzPct val="45000"/>
              <a:buFont typeface="Wingdings" charset="2"/>
              <a:buChar char=""/>
            </a:pPr>
            <a:r>
              <a:rPr b="0" lang="en-US" sz="2800" spc="-1" strike="noStrike">
                <a:solidFill>
                  <a:srgbClr val="000000"/>
                </a:solidFill>
                <a:latin typeface="Calibri"/>
                <a:ea typeface="新細明體"/>
              </a:rPr>
              <a:t>按一下以編輯母片文字樣式</a:t>
            </a:r>
            <a:endParaRPr b="0" lang="en-US" sz="2800" spc="-1" strike="noStrike">
              <a:latin typeface="Arial"/>
            </a:endParaRPr>
          </a:p>
          <a:p>
            <a:pPr lvl="1" marL="685800" indent="-228600">
              <a:lnSpc>
                <a:spcPct val="90000"/>
              </a:lnSpc>
              <a:spcBef>
                <a:spcPts val="499"/>
              </a:spcBef>
              <a:buClr>
                <a:srgbClr val="000000"/>
              </a:buClr>
              <a:buSzPct val="75000"/>
              <a:buFont typeface="Symbol" charset="2"/>
              <a:buChar char=""/>
            </a:pPr>
            <a:r>
              <a:rPr b="0" lang="en-US" sz="2400" spc="-1" strike="noStrike">
                <a:solidFill>
                  <a:srgbClr val="000000"/>
                </a:solidFill>
                <a:latin typeface="Calibri"/>
                <a:ea typeface="新細明體"/>
              </a:rPr>
              <a:t>第二層</a:t>
            </a:r>
            <a:endParaRPr b="0" lang="en-US" sz="2400" spc="-1" strike="noStrike">
              <a:latin typeface="Arial"/>
            </a:endParaRPr>
          </a:p>
          <a:p>
            <a:pPr lvl="2" marL="1143000" indent="-228600">
              <a:lnSpc>
                <a:spcPct val="90000"/>
              </a:lnSpc>
              <a:spcBef>
                <a:spcPts val="499"/>
              </a:spcBef>
              <a:buClr>
                <a:srgbClr val="000000"/>
              </a:buClr>
              <a:buSzPct val="45000"/>
              <a:buFont typeface="Wingdings" charset="2"/>
              <a:buChar char=""/>
            </a:pPr>
            <a:r>
              <a:rPr b="0" lang="en-US" sz="2000" spc="-1" strike="noStrike">
                <a:solidFill>
                  <a:srgbClr val="000000"/>
                </a:solidFill>
                <a:latin typeface="Calibri"/>
                <a:ea typeface="新細明體"/>
              </a:rPr>
              <a:t>第三層</a:t>
            </a:r>
            <a:endParaRPr b="0" lang="en-US" sz="2000" spc="-1" strike="noStrike">
              <a:latin typeface="Arial"/>
            </a:endParaRPr>
          </a:p>
          <a:p>
            <a:pPr lvl="3" marL="1600200" indent="-228600">
              <a:lnSpc>
                <a:spcPct val="90000"/>
              </a:lnSpc>
              <a:spcBef>
                <a:spcPts val="499"/>
              </a:spcBef>
              <a:buClr>
                <a:srgbClr val="000000"/>
              </a:buClr>
              <a:buSzPct val="75000"/>
              <a:buFont typeface="Symbol" charset="2"/>
              <a:buChar char=""/>
            </a:pPr>
            <a:r>
              <a:rPr b="0" lang="en-US" sz="1800" spc="-1" strike="noStrike">
                <a:solidFill>
                  <a:srgbClr val="000000"/>
                </a:solidFill>
                <a:latin typeface="Calibri"/>
                <a:ea typeface="新細明體"/>
              </a:rPr>
              <a:t>第四層</a:t>
            </a:r>
            <a:endParaRPr b="0" lang="en-US" sz="1800" spc="-1" strike="noStrike">
              <a:latin typeface="Arial"/>
            </a:endParaRPr>
          </a:p>
          <a:p>
            <a:pPr lvl="4" marL="2057400" indent="-228600">
              <a:lnSpc>
                <a:spcPct val="90000"/>
              </a:lnSpc>
              <a:spcBef>
                <a:spcPts val="499"/>
              </a:spcBef>
              <a:buClr>
                <a:srgbClr val="000000"/>
              </a:buClr>
              <a:buSzPct val="45000"/>
              <a:buFont typeface="Wingdings" charset="2"/>
              <a:buChar char=""/>
            </a:pP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457" name="PlaceHolder 3"/>
          <p:cNvSpPr>
            <a:spLocks noGrp="1"/>
          </p:cNvSpPr>
          <p:nvPr>
            <p:ph type="dt"/>
          </p:nvPr>
        </p:nvSpPr>
        <p:spPr>
          <a:xfrm>
            <a:off x="838080" y="6356520"/>
            <a:ext cx="2743200" cy="365040"/>
          </a:xfrm>
          <a:prstGeom prst="rect">
            <a:avLst/>
          </a:prstGeom>
        </p:spPr>
        <p:txBody>
          <a:bodyPr anchor="ctr"/>
          <a:p>
            <a:pPr>
              <a:lnSpc>
                <a:spcPct val="100000"/>
              </a:lnSpc>
            </a:pPr>
            <a:fld id="{9D59CF35-BE5E-422D-9EA3-511CBC2FB087}"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458" name="PlaceHolder 4"/>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459" name="PlaceHolder 5"/>
          <p:cNvSpPr>
            <a:spLocks noGrp="1"/>
          </p:cNvSpPr>
          <p:nvPr>
            <p:ph type="sldNum"/>
          </p:nvPr>
        </p:nvSpPr>
        <p:spPr>
          <a:xfrm>
            <a:off x="8610480" y="6356520"/>
            <a:ext cx="2743200" cy="365040"/>
          </a:xfrm>
          <a:prstGeom prst="rect">
            <a:avLst/>
          </a:prstGeom>
        </p:spPr>
        <p:txBody>
          <a:bodyPr anchor="ctr"/>
          <a:p>
            <a:pPr algn="r">
              <a:lnSpc>
                <a:spcPct val="100000"/>
              </a:lnSpc>
            </a:pPr>
            <a:fld id="{125D2AA1-1370-464A-9622-1DEA433D906E}"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1122480"/>
            <a:ext cx="9144000" cy="2387520"/>
          </a:xfrm>
          <a:prstGeom prst="rect">
            <a:avLst/>
          </a:prstGeom>
        </p:spPr>
        <p:txBody>
          <a:bodyPr anchor="b" anchorCtr="1"/>
          <a:p>
            <a:pPr algn="ctr">
              <a:lnSpc>
                <a:spcPct val="90000"/>
              </a:lnSpc>
            </a:pPr>
            <a:r>
              <a:rPr b="0" lang="en-US" sz="6000" spc="-1" strike="noStrike">
                <a:solidFill>
                  <a:srgbClr val="000000"/>
                </a:solidFill>
                <a:latin typeface="Calibri Light"/>
                <a:ea typeface="新細明體"/>
              </a:rPr>
              <a:t>按一下以編輯母片標題樣式</a:t>
            </a:r>
            <a:endParaRPr b="0" lang="en-US" sz="6000" spc="-1" strike="noStrike">
              <a:latin typeface="Arial"/>
            </a:endParaRPr>
          </a:p>
        </p:txBody>
      </p:sp>
      <p:sp>
        <p:nvSpPr>
          <p:cNvPr id="42" name="PlaceHolder 2"/>
          <p:cNvSpPr>
            <a:spLocks noGrp="1"/>
          </p:cNvSpPr>
          <p:nvPr>
            <p:ph type="dt"/>
          </p:nvPr>
        </p:nvSpPr>
        <p:spPr>
          <a:xfrm>
            <a:off x="838080" y="6356520"/>
            <a:ext cx="2743200" cy="365040"/>
          </a:xfrm>
          <a:prstGeom prst="rect">
            <a:avLst/>
          </a:prstGeom>
        </p:spPr>
        <p:txBody>
          <a:bodyPr anchor="ctr"/>
          <a:p>
            <a:pPr>
              <a:lnSpc>
                <a:spcPct val="100000"/>
              </a:lnSpc>
            </a:pPr>
            <a:fld id="{305598AB-A504-4B68-BDC9-FA1963DCABD6}"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43" name="PlaceHolder 3"/>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44" name="PlaceHolder 4"/>
          <p:cNvSpPr>
            <a:spLocks noGrp="1"/>
          </p:cNvSpPr>
          <p:nvPr>
            <p:ph type="sldNum"/>
          </p:nvPr>
        </p:nvSpPr>
        <p:spPr>
          <a:xfrm>
            <a:off x="8610480" y="6356520"/>
            <a:ext cx="2743200" cy="365040"/>
          </a:xfrm>
          <a:prstGeom prst="rect">
            <a:avLst/>
          </a:prstGeom>
        </p:spPr>
        <p:txBody>
          <a:bodyPr anchor="ctr"/>
          <a:p>
            <a:pPr algn="r">
              <a:lnSpc>
                <a:spcPct val="100000"/>
              </a:lnSpc>
            </a:pPr>
            <a:fld id="{B5E453C9-1DB3-4E16-AE16-DEF42D273B73}"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
        <p:nvSpPr>
          <p:cNvPr id="45"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8380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83" name="PlaceHolder 2"/>
          <p:cNvSpPr>
            <a:spLocks noGrp="1"/>
          </p:cNvSpPr>
          <p:nvPr>
            <p:ph type="title"/>
          </p:nvPr>
        </p:nvSpPr>
        <p:spPr>
          <a:xfrm>
            <a:off x="838080" y="1825560"/>
            <a:ext cx="10515600" cy="4351320"/>
          </a:xfrm>
          <a:prstGeom prst="rect">
            <a:avLst/>
          </a:prstGeom>
        </p:spPr>
        <p:txBody>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ea typeface="新細明體"/>
              </a:rPr>
              <a:t>按一下以編輯母片文字樣式</a:t>
            </a:r>
            <a:br/>
            <a:r>
              <a:rPr b="0" lang="en-US" sz="2400" spc="-1" strike="noStrike">
                <a:solidFill>
                  <a:srgbClr val="000000"/>
                </a:solidFill>
                <a:latin typeface="Calibri"/>
                <a:ea typeface="新細明體"/>
              </a:rPr>
              <a:t>第二層</a:t>
            </a:r>
            <a:br/>
            <a:r>
              <a:rPr b="0" lang="en-US" sz="2000" spc="-1" strike="noStrike">
                <a:solidFill>
                  <a:srgbClr val="000000"/>
                </a:solidFill>
                <a:latin typeface="Calibri"/>
                <a:ea typeface="新細明體"/>
              </a:rPr>
              <a:t>第三層</a:t>
            </a:r>
            <a:br/>
            <a:r>
              <a:rPr b="0" lang="en-US" sz="1800" spc="-1" strike="noStrike">
                <a:solidFill>
                  <a:srgbClr val="000000"/>
                </a:solidFill>
                <a:latin typeface="Calibri"/>
                <a:ea typeface="新細明體"/>
              </a:rPr>
              <a:t>第四層</a:t>
            </a:r>
            <a:b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84" name="PlaceHolder 3"/>
          <p:cNvSpPr>
            <a:spLocks noGrp="1"/>
          </p:cNvSpPr>
          <p:nvPr>
            <p:ph type="dt"/>
          </p:nvPr>
        </p:nvSpPr>
        <p:spPr>
          <a:xfrm>
            <a:off x="838080" y="6356520"/>
            <a:ext cx="2743200" cy="365040"/>
          </a:xfrm>
          <a:prstGeom prst="rect">
            <a:avLst/>
          </a:prstGeom>
        </p:spPr>
        <p:txBody>
          <a:bodyPr anchor="ctr"/>
          <a:p>
            <a:pPr>
              <a:lnSpc>
                <a:spcPct val="100000"/>
              </a:lnSpc>
            </a:pPr>
            <a:fld id="{300406BD-8E7A-4FCC-9B39-43B10261214F}"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85" name="PlaceHolder 4"/>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86" name="PlaceHolder 5"/>
          <p:cNvSpPr>
            <a:spLocks noGrp="1"/>
          </p:cNvSpPr>
          <p:nvPr>
            <p:ph type="sldNum"/>
          </p:nvPr>
        </p:nvSpPr>
        <p:spPr>
          <a:xfrm>
            <a:off x="8610480" y="6356520"/>
            <a:ext cx="2743200" cy="365040"/>
          </a:xfrm>
          <a:prstGeom prst="rect">
            <a:avLst/>
          </a:prstGeom>
        </p:spPr>
        <p:txBody>
          <a:bodyPr anchor="ctr"/>
          <a:p>
            <a:pPr algn="r">
              <a:lnSpc>
                <a:spcPct val="100000"/>
              </a:lnSpc>
            </a:pPr>
            <a:fld id="{09B0F002-D6DD-44CF-9645-890351B16863}"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
        <p:nvSpPr>
          <p:cNvPr id="87"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4" name="PlaceHolder 1"/>
          <p:cNvSpPr>
            <a:spLocks noGrp="1"/>
          </p:cNvSpPr>
          <p:nvPr>
            <p:ph type="title"/>
          </p:nvPr>
        </p:nvSpPr>
        <p:spPr>
          <a:xfrm>
            <a:off x="831960" y="1709640"/>
            <a:ext cx="10515600" cy="2852640"/>
          </a:xfrm>
          <a:prstGeom prst="rect">
            <a:avLst/>
          </a:prstGeom>
        </p:spPr>
        <p:txBody>
          <a:bodyPr anchor="b"/>
          <a:p>
            <a:pPr>
              <a:lnSpc>
                <a:spcPct val="90000"/>
              </a:lnSpc>
            </a:pPr>
            <a:r>
              <a:rPr b="0" lang="en-US" sz="6000" spc="-1" strike="noStrike">
                <a:solidFill>
                  <a:srgbClr val="000000"/>
                </a:solidFill>
                <a:latin typeface="Calibri Light"/>
                <a:ea typeface="新細明體"/>
              </a:rPr>
              <a:t>按一下以編輯母片標題樣式</a:t>
            </a:r>
            <a:endParaRPr b="0" lang="en-US" sz="6000" spc="-1" strike="noStrike">
              <a:latin typeface="Arial"/>
            </a:endParaRPr>
          </a:p>
        </p:txBody>
      </p:sp>
      <p:sp>
        <p:nvSpPr>
          <p:cNvPr id="125" name="PlaceHolder 2"/>
          <p:cNvSpPr>
            <a:spLocks noGrp="1"/>
          </p:cNvSpPr>
          <p:nvPr>
            <p:ph type="body"/>
          </p:nvPr>
        </p:nvSpPr>
        <p:spPr>
          <a:xfrm>
            <a:off x="831960" y="4589640"/>
            <a:ext cx="10515600" cy="1500120"/>
          </a:xfrm>
          <a:prstGeom prst="rect">
            <a:avLst/>
          </a:prstGeom>
        </p:spPr>
        <p:txBody>
          <a:bodyPr>
            <a:normAutofit/>
          </a:bodyPr>
          <a:p>
            <a:pPr marL="432000" indent="-324000">
              <a:lnSpc>
                <a:spcPct val="90000"/>
              </a:lnSpc>
              <a:spcBef>
                <a:spcPts val="1001"/>
              </a:spcBef>
              <a:buClr>
                <a:srgbClr val="000000"/>
              </a:buClr>
              <a:buSzPct val="45000"/>
              <a:buFont typeface="Wingdings" charset="2"/>
              <a:buChar char=""/>
            </a:pPr>
            <a:r>
              <a:rPr b="0" lang="en-US" sz="2400" spc="-1" strike="noStrike">
                <a:solidFill>
                  <a:srgbClr val="898989"/>
                </a:solidFill>
                <a:latin typeface="Calibri"/>
                <a:ea typeface="新細明體"/>
              </a:rPr>
              <a:t>按一下以編輯母片文字樣式</a:t>
            </a:r>
            <a:endParaRPr b="0" lang="en-US" sz="2400" spc="-1" strike="noStrike">
              <a:latin typeface="Arial"/>
            </a:endParaRPr>
          </a:p>
        </p:txBody>
      </p:sp>
      <p:sp>
        <p:nvSpPr>
          <p:cNvPr id="126" name="PlaceHolder 3"/>
          <p:cNvSpPr>
            <a:spLocks noGrp="1"/>
          </p:cNvSpPr>
          <p:nvPr>
            <p:ph type="dt"/>
          </p:nvPr>
        </p:nvSpPr>
        <p:spPr>
          <a:xfrm>
            <a:off x="838080" y="6356520"/>
            <a:ext cx="2743200" cy="365040"/>
          </a:xfrm>
          <a:prstGeom prst="rect">
            <a:avLst/>
          </a:prstGeom>
        </p:spPr>
        <p:txBody>
          <a:bodyPr anchor="ctr"/>
          <a:p>
            <a:pPr>
              <a:lnSpc>
                <a:spcPct val="100000"/>
              </a:lnSpc>
            </a:pPr>
            <a:fld id="{83FF753C-BC6F-489A-8ED1-9651F6AC4E23}"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127" name="PlaceHolder 4"/>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128" name="PlaceHolder 5"/>
          <p:cNvSpPr>
            <a:spLocks noGrp="1"/>
          </p:cNvSpPr>
          <p:nvPr>
            <p:ph type="sldNum"/>
          </p:nvPr>
        </p:nvSpPr>
        <p:spPr>
          <a:xfrm>
            <a:off x="8610480" y="6356520"/>
            <a:ext cx="2743200" cy="365040"/>
          </a:xfrm>
          <a:prstGeom prst="rect">
            <a:avLst/>
          </a:prstGeom>
        </p:spPr>
        <p:txBody>
          <a:bodyPr anchor="ctr"/>
          <a:p>
            <a:pPr algn="r">
              <a:lnSpc>
                <a:spcPct val="100000"/>
              </a:lnSpc>
            </a:pPr>
            <a:fld id="{DB9DAC63-6227-472B-B569-B1EE30A4233F}"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5" name="PlaceHolder 1"/>
          <p:cNvSpPr>
            <a:spLocks noGrp="1"/>
          </p:cNvSpPr>
          <p:nvPr>
            <p:ph type="title"/>
          </p:nvPr>
        </p:nvSpPr>
        <p:spPr>
          <a:xfrm>
            <a:off x="8380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166" name="PlaceHolder 2"/>
          <p:cNvSpPr>
            <a:spLocks noGrp="1"/>
          </p:cNvSpPr>
          <p:nvPr>
            <p:ph type="title"/>
          </p:nvPr>
        </p:nvSpPr>
        <p:spPr>
          <a:xfrm>
            <a:off x="838080" y="1825560"/>
            <a:ext cx="5181480" cy="4351320"/>
          </a:xfrm>
          <a:prstGeom prst="rect">
            <a:avLst/>
          </a:prstGeom>
        </p:spPr>
        <p:txBody>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ea typeface="新細明體"/>
              </a:rPr>
              <a:t>按一下以編輯母片文字樣式</a:t>
            </a:r>
            <a:br/>
            <a:r>
              <a:rPr b="0" lang="en-US" sz="2400" spc="-1" strike="noStrike">
                <a:solidFill>
                  <a:srgbClr val="000000"/>
                </a:solidFill>
                <a:latin typeface="Calibri"/>
                <a:ea typeface="新細明體"/>
              </a:rPr>
              <a:t>第二層</a:t>
            </a:r>
            <a:br/>
            <a:r>
              <a:rPr b="0" lang="en-US" sz="2000" spc="-1" strike="noStrike">
                <a:solidFill>
                  <a:srgbClr val="000000"/>
                </a:solidFill>
                <a:latin typeface="Calibri"/>
                <a:ea typeface="新細明體"/>
              </a:rPr>
              <a:t>第三層</a:t>
            </a:r>
            <a:br/>
            <a:r>
              <a:rPr b="0" lang="en-US" sz="1800" spc="-1" strike="noStrike">
                <a:solidFill>
                  <a:srgbClr val="000000"/>
                </a:solidFill>
                <a:latin typeface="Calibri"/>
                <a:ea typeface="新細明體"/>
              </a:rPr>
              <a:t>第四層</a:t>
            </a:r>
            <a:b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167" name="PlaceHolder 3"/>
          <p:cNvSpPr>
            <a:spLocks noGrp="1"/>
          </p:cNvSpPr>
          <p:nvPr>
            <p:ph type="title"/>
          </p:nvPr>
        </p:nvSpPr>
        <p:spPr>
          <a:xfrm>
            <a:off x="6172200" y="1825560"/>
            <a:ext cx="5181480" cy="4351320"/>
          </a:xfrm>
          <a:prstGeom prst="rect">
            <a:avLst/>
          </a:prstGeom>
        </p:spPr>
        <p:txBody>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ea typeface="新細明體"/>
              </a:rPr>
              <a:t>按一下以編輯母片文字樣式</a:t>
            </a:r>
            <a:br/>
            <a:r>
              <a:rPr b="0" lang="en-US" sz="2400" spc="-1" strike="noStrike">
                <a:solidFill>
                  <a:srgbClr val="000000"/>
                </a:solidFill>
                <a:latin typeface="Calibri"/>
                <a:ea typeface="新細明體"/>
              </a:rPr>
              <a:t>第二層</a:t>
            </a:r>
            <a:br/>
            <a:r>
              <a:rPr b="0" lang="en-US" sz="2000" spc="-1" strike="noStrike">
                <a:solidFill>
                  <a:srgbClr val="000000"/>
                </a:solidFill>
                <a:latin typeface="Calibri"/>
                <a:ea typeface="新細明體"/>
              </a:rPr>
              <a:t>第三層</a:t>
            </a:r>
            <a:br/>
            <a:r>
              <a:rPr b="0" lang="en-US" sz="1800" spc="-1" strike="noStrike">
                <a:solidFill>
                  <a:srgbClr val="000000"/>
                </a:solidFill>
                <a:latin typeface="Calibri"/>
                <a:ea typeface="新細明體"/>
              </a:rPr>
              <a:t>第四層</a:t>
            </a:r>
            <a:b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168" name="PlaceHolder 4"/>
          <p:cNvSpPr>
            <a:spLocks noGrp="1"/>
          </p:cNvSpPr>
          <p:nvPr>
            <p:ph type="dt"/>
          </p:nvPr>
        </p:nvSpPr>
        <p:spPr>
          <a:xfrm>
            <a:off x="838080" y="6356520"/>
            <a:ext cx="2743200" cy="365040"/>
          </a:xfrm>
          <a:prstGeom prst="rect">
            <a:avLst/>
          </a:prstGeom>
        </p:spPr>
        <p:txBody>
          <a:bodyPr anchor="ctr"/>
          <a:p>
            <a:pPr>
              <a:lnSpc>
                <a:spcPct val="100000"/>
              </a:lnSpc>
            </a:pPr>
            <a:fld id="{95CD9FE5-78D6-4BA2-9DFF-C91E70EAFE17}"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169" name="PlaceHolder 5"/>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170" name="PlaceHolder 6"/>
          <p:cNvSpPr>
            <a:spLocks noGrp="1"/>
          </p:cNvSpPr>
          <p:nvPr>
            <p:ph type="sldNum"/>
          </p:nvPr>
        </p:nvSpPr>
        <p:spPr>
          <a:xfrm>
            <a:off x="8610480" y="6356520"/>
            <a:ext cx="2743200" cy="365040"/>
          </a:xfrm>
          <a:prstGeom prst="rect">
            <a:avLst/>
          </a:prstGeom>
        </p:spPr>
        <p:txBody>
          <a:bodyPr anchor="ctr"/>
          <a:p>
            <a:pPr algn="r">
              <a:lnSpc>
                <a:spcPct val="100000"/>
              </a:lnSpc>
            </a:pPr>
            <a:fld id="{055D13F2-59A5-4EBC-8BC8-73B65F63CD63}"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7" name="PlaceHolder 1"/>
          <p:cNvSpPr>
            <a:spLocks noGrp="1"/>
          </p:cNvSpPr>
          <p:nvPr>
            <p:ph type="title"/>
          </p:nvPr>
        </p:nvSpPr>
        <p:spPr>
          <a:xfrm>
            <a:off x="8398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208" name="PlaceHolder 2"/>
          <p:cNvSpPr>
            <a:spLocks noGrp="1"/>
          </p:cNvSpPr>
          <p:nvPr>
            <p:ph type="body"/>
          </p:nvPr>
        </p:nvSpPr>
        <p:spPr>
          <a:xfrm>
            <a:off x="839880" y="1681200"/>
            <a:ext cx="5157720" cy="824040"/>
          </a:xfrm>
          <a:prstGeom prst="rect">
            <a:avLst/>
          </a:prstGeom>
        </p:spPr>
        <p:txBody>
          <a:bodyPr anchor="b">
            <a:normAutofit/>
          </a:bodyPr>
          <a:p>
            <a:pPr marL="432000" indent="-324000">
              <a:lnSpc>
                <a:spcPct val="90000"/>
              </a:lnSpc>
              <a:spcBef>
                <a:spcPts val="1001"/>
              </a:spcBef>
              <a:buClr>
                <a:srgbClr val="000000"/>
              </a:buClr>
              <a:buSzPct val="45000"/>
              <a:buFont typeface="Wingdings" charset="2"/>
              <a:buChar char=""/>
            </a:pPr>
            <a:r>
              <a:rPr b="1" lang="en-US" sz="2400" spc="-1" strike="noStrike">
                <a:solidFill>
                  <a:srgbClr val="000000"/>
                </a:solidFill>
                <a:latin typeface="Calibri"/>
                <a:ea typeface="新細明體"/>
              </a:rPr>
              <a:t>按一下以編輯母片文字樣式</a:t>
            </a:r>
            <a:endParaRPr b="0" lang="en-US" sz="2400" spc="-1" strike="noStrike">
              <a:latin typeface="Arial"/>
            </a:endParaRPr>
          </a:p>
        </p:txBody>
      </p:sp>
      <p:sp>
        <p:nvSpPr>
          <p:cNvPr id="209" name="PlaceHolder 3"/>
          <p:cNvSpPr>
            <a:spLocks noGrp="1"/>
          </p:cNvSpPr>
          <p:nvPr>
            <p:ph type="title"/>
          </p:nvPr>
        </p:nvSpPr>
        <p:spPr>
          <a:xfrm>
            <a:off x="839880" y="2505240"/>
            <a:ext cx="5157720" cy="3684600"/>
          </a:xfrm>
          <a:prstGeom prst="rect">
            <a:avLst/>
          </a:prstGeom>
        </p:spPr>
        <p:txBody>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ea typeface="新細明體"/>
              </a:rPr>
              <a:t>按一下以編輯母片文字樣式</a:t>
            </a:r>
            <a:br/>
            <a:r>
              <a:rPr b="0" lang="en-US" sz="2400" spc="-1" strike="noStrike">
                <a:solidFill>
                  <a:srgbClr val="000000"/>
                </a:solidFill>
                <a:latin typeface="Calibri"/>
                <a:ea typeface="新細明體"/>
              </a:rPr>
              <a:t>第二層</a:t>
            </a:r>
            <a:br/>
            <a:r>
              <a:rPr b="0" lang="en-US" sz="2000" spc="-1" strike="noStrike">
                <a:solidFill>
                  <a:srgbClr val="000000"/>
                </a:solidFill>
                <a:latin typeface="Calibri"/>
                <a:ea typeface="新細明體"/>
              </a:rPr>
              <a:t>第三層</a:t>
            </a:r>
            <a:br/>
            <a:r>
              <a:rPr b="0" lang="en-US" sz="1800" spc="-1" strike="noStrike">
                <a:solidFill>
                  <a:srgbClr val="000000"/>
                </a:solidFill>
                <a:latin typeface="Calibri"/>
                <a:ea typeface="新細明體"/>
              </a:rPr>
              <a:t>第四層</a:t>
            </a:r>
            <a:b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210" name="PlaceHolder 4"/>
          <p:cNvSpPr>
            <a:spLocks noGrp="1"/>
          </p:cNvSpPr>
          <p:nvPr>
            <p:ph type="body"/>
          </p:nvPr>
        </p:nvSpPr>
        <p:spPr>
          <a:xfrm>
            <a:off x="6172200" y="1681200"/>
            <a:ext cx="5183280" cy="824040"/>
          </a:xfrm>
          <a:prstGeom prst="rect">
            <a:avLst/>
          </a:prstGeom>
        </p:spPr>
        <p:txBody>
          <a:bodyPr anchor="b">
            <a:normAutofit/>
          </a:bodyPr>
          <a:p>
            <a:pPr>
              <a:lnSpc>
                <a:spcPct val="90000"/>
              </a:lnSpc>
              <a:spcBef>
                <a:spcPts val="1001"/>
              </a:spcBef>
            </a:pPr>
            <a:r>
              <a:rPr b="1" lang="en-US" sz="2400" spc="-1" strike="noStrike">
                <a:solidFill>
                  <a:srgbClr val="000000"/>
                </a:solidFill>
                <a:latin typeface="Calibri"/>
                <a:ea typeface="新細明體"/>
              </a:rPr>
              <a:t>按一下以編輯母片文字樣式</a:t>
            </a:r>
            <a:endParaRPr b="0" lang="en-US" sz="2400" spc="-1" strike="noStrike">
              <a:latin typeface="Arial"/>
            </a:endParaRPr>
          </a:p>
        </p:txBody>
      </p:sp>
      <p:sp>
        <p:nvSpPr>
          <p:cNvPr id="211" name="PlaceHolder 5"/>
          <p:cNvSpPr>
            <a:spLocks noGrp="1"/>
          </p:cNvSpPr>
          <p:nvPr>
            <p:ph type="title"/>
          </p:nvPr>
        </p:nvSpPr>
        <p:spPr>
          <a:xfrm>
            <a:off x="6172200" y="2505240"/>
            <a:ext cx="5183280" cy="3684600"/>
          </a:xfrm>
          <a:prstGeom prst="rect">
            <a:avLst/>
          </a:prstGeom>
        </p:spPr>
        <p:txBody>
          <a:bodyPr/>
          <a:p>
            <a:pPr marL="228600" indent="-228600">
              <a:lnSpc>
                <a:spcPct val="90000"/>
              </a:lnSpc>
              <a:spcBef>
                <a:spcPts val="1001"/>
              </a:spcBef>
              <a:buClr>
                <a:srgbClr val="000000"/>
              </a:buClr>
              <a:buFont typeface="Arial"/>
              <a:buChar char="•"/>
            </a:pPr>
            <a:r>
              <a:rPr b="0" lang="en-US" sz="2800" spc="-1" strike="noStrike">
                <a:solidFill>
                  <a:srgbClr val="000000"/>
                </a:solidFill>
                <a:latin typeface="Calibri"/>
                <a:ea typeface="新細明體"/>
              </a:rPr>
              <a:t>按一下以編輯母片文字樣式</a:t>
            </a:r>
            <a:br/>
            <a:r>
              <a:rPr b="0" lang="en-US" sz="2400" spc="-1" strike="noStrike">
                <a:solidFill>
                  <a:srgbClr val="000000"/>
                </a:solidFill>
                <a:latin typeface="Calibri"/>
                <a:ea typeface="新細明體"/>
              </a:rPr>
              <a:t>第二層</a:t>
            </a:r>
            <a:br/>
            <a:r>
              <a:rPr b="0" lang="en-US" sz="2000" spc="-1" strike="noStrike">
                <a:solidFill>
                  <a:srgbClr val="000000"/>
                </a:solidFill>
                <a:latin typeface="Calibri"/>
                <a:ea typeface="新細明體"/>
              </a:rPr>
              <a:t>第三層</a:t>
            </a:r>
            <a:br/>
            <a:r>
              <a:rPr b="0" lang="en-US" sz="1800" spc="-1" strike="noStrike">
                <a:solidFill>
                  <a:srgbClr val="000000"/>
                </a:solidFill>
                <a:latin typeface="Calibri"/>
                <a:ea typeface="新細明體"/>
              </a:rPr>
              <a:t>第四層</a:t>
            </a:r>
            <a:br/>
            <a:r>
              <a:rPr b="0" lang="en-US" sz="1800" spc="-1" strike="noStrike">
                <a:solidFill>
                  <a:srgbClr val="000000"/>
                </a:solidFill>
                <a:latin typeface="Calibri"/>
                <a:ea typeface="新細明體"/>
              </a:rPr>
              <a:t>第五層</a:t>
            </a:r>
            <a:endParaRPr b="0" lang="en-US" sz="1800" spc="-1" strike="noStrike">
              <a:latin typeface="Arial"/>
            </a:endParaRPr>
          </a:p>
        </p:txBody>
      </p:sp>
      <p:sp>
        <p:nvSpPr>
          <p:cNvPr id="212" name="PlaceHolder 6"/>
          <p:cNvSpPr>
            <a:spLocks noGrp="1"/>
          </p:cNvSpPr>
          <p:nvPr>
            <p:ph type="dt"/>
          </p:nvPr>
        </p:nvSpPr>
        <p:spPr>
          <a:xfrm>
            <a:off x="838080" y="6356520"/>
            <a:ext cx="2743200" cy="365040"/>
          </a:xfrm>
          <a:prstGeom prst="rect">
            <a:avLst/>
          </a:prstGeom>
        </p:spPr>
        <p:txBody>
          <a:bodyPr anchor="ctr"/>
          <a:p>
            <a:pPr>
              <a:lnSpc>
                <a:spcPct val="100000"/>
              </a:lnSpc>
            </a:pPr>
            <a:fld id="{77097BE2-3007-4EC1-B127-25CA39C48ACB}"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213" name="PlaceHolder 7"/>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214" name="PlaceHolder 8"/>
          <p:cNvSpPr>
            <a:spLocks noGrp="1"/>
          </p:cNvSpPr>
          <p:nvPr>
            <p:ph type="sldNum"/>
          </p:nvPr>
        </p:nvSpPr>
        <p:spPr>
          <a:xfrm>
            <a:off x="8610480" y="6356520"/>
            <a:ext cx="2743200" cy="365040"/>
          </a:xfrm>
          <a:prstGeom prst="rect">
            <a:avLst/>
          </a:prstGeom>
        </p:spPr>
        <p:txBody>
          <a:bodyPr anchor="ctr"/>
          <a:p>
            <a:pPr algn="r">
              <a:lnSpc>
                <a:spcPct val="100000"/>
              </a:lnSpc>
            </a:pPr>
            <a:fld id="{21DA4D49-DCAF-4E6E-9874-C8DF9B8B6448}" type="slidenum">
              <a:rPr b="0" lang="en-US" sz="1200" spc="-1" strike="noStrike">
                <a:solidFill>
                  <a:srgbClr val="898989"/>
                </a:solidFill>
                <a:latin typeface="Calibri"/>
                <a:ea typeface="新細明體"/>
              </a:rPr>
              <a:t>1</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1" name="PlaceHolder 1"/>
          <p:cNvSpPr>
            <a:spLocks noGrp="1"/>
          </p:cNvSpPr>
          <p:nvPr>
            <p:ph type="title"/>
          </p:nvPr>
        </p:nvSpPr>
        <p:spPr>
          <a:xfrm>
            <a:off x="838080" y="365040"/>
            <a:ext cx="10515600" cy="1325520"/>
          </a:xfrm>
          <a:prstGeom prst="rect">
            <a:avLst/>
          </a:prstGeom>
        </p:spPr>
        <p:txBody>
          <a:bodyPr anchor="ctr"/>
          <a:p>
            <a:pPr>
              <a:lnSpc>
                <a:spcPct val="90000"/>
              </a:lnSpc>
            </a:pPr>
            <a:r>
              <a:rPr b="0" lang="en-US" sz="4400" spc="-1" strike="noStrike">
                <a:solidFill>
                  <a:srgbClr val="000000"/>
                </a:solidFill>
                <a:latin typeface="Calibri Light"/>
                <a:ea typeface="新細明體"/>
              </a:rPr>
              <a:t>按一下以編輯母片標題樣式</a:t>
            </a:r>
            <a:endParaRPr b="0" lang="en-US" sz="4400" spc="-1" strike="noStrike">
              <a:latin typeface="Arial"/>
            </a:endParaRPr>
          </a:p>
        </p:txBody>
      </p:sp>
      <p:sp>
        <p:nvSpPr>
          <p:cNvPr id="252" name="PlaceHolder 2"/>
          <p:cNvSpPr>
            <a:spLocks noGrp="1"/>
          </p:cNvSpPr>
          <p:nvPr>
            <p:ph type="dt"/>
          </p:nvPr>
        </p:nvSpPr>
        <p:spPr>
          <a:xfrm>
            <a:off x="838080" y="6356520"/>
            <a:ext cx="2743200" cy="365040"/>
          </a:xfrm>
          <a:prstGeom prst="rect">
            <a:avLst/>
          </a:prstGeom>
        </p:spPr>
        <p:txBody>
          <a:bodyPr anchor="ctr"/>
          <a:p>
            <a:pPr>
              <a:lnSpc>
                <a:spcPct val="100000"/>
              </a:lnSpc>
            </a:pPr>
            <a:fld id="{E1ACF517-8754-4067-A4A2-89D7640D8336}"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253" name="PlaceHolder 3"/>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254" name="PlaceHolder 4"/>
          <p:cNvSpPr>
            <a:spLocks noGrp="1"/>
          </p:cNvSpPr>
          <p:nvPr>
            <p:ph type="sldNum"/>
          </p:nvPr>
        </p:nvSpPr>
        <p:spPr>
          <a:xfrm>
            <a:off x="8610480" y="6356520"/>
            <a:ext cx="2743200" cy="365040"/>
          </a:xfrm>
          <a:prstGeom prst="rect">
            <a:avLst/>
          </a:prstGeom>
        </p:spPr>
        <p:txBody>
          <a:bodyPr anchor="ctr"/>
          <a:p>
            <a:pPr algn="r">
              <a:lnSpc>
                <a:spcPct val="100000"/>
              </a:lnSpc>
            </a:pPr>
            <a:fld id="{A59875D6-D6FE-49D3-BD44-1D432CBA7222}" type="slidenum">
              <a:rPr b="0" lang="en-US" sz="1200" spc="-1" strike="noStrike">
                <a:solidFill>
                  <a:srgbClr val="898989"/>
                </a:solidFill>
                <a:latin typeface="Calibri"/>
                <a:ea typeface="新細明體"/>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91" name="PlaceHolder 1"/>
          <p:cNvSpPr>
            <a:spLocks noGrp="1"/>
          </p:cNvSpPr>
          <p:nvPr>
            <p:ph type="dt"/>
          </p:nvPr>
        </p:nvSpPr>
        <p:spPr>
          <a:xfrm>
            <a:off x="838080" y="6356520"/>
            <a:ext cx="2743200" cy="365040"/>
          </a:xfrm>
          <a:prstGeom prst="rect">
            <a:avLst/>
          </a:prstGeom>
        </p:spPr>
        <p:txBody>
          <a:bodyPr anchor="ctr"/>
          <a:p>
            <a:pPr>
              <a:lnSpc>
                <a:spcPct val="100000"/>
              </a:lnSpc>
            </a:pPr>
            <a:fld id="{A09CD89D-2006-4D20-82F2-57190807E58E}"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292" name="PlaceHolder 2"/>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293" name="PlaceHolder 3"/>
          <p:cNvSpPr>
            <a:spLocks noGrp="1"/>
          </p:cNvSpPr>
          <p:nvPr>
            <p:ph type="sldNum"/>
          </p:nvPr>
        </p:nvSpPr>
        <p:spPr>
          <a:xfrm>
            <a:off x="8610480" y="6356520"/>
            <a:ext cx="2743200" cy="365040"/>
          </a:xfrm>
          <a:prstGeom prst="rect">
            <a:avLst/>
          </a:prstGeom>
        </p:spPr>
        <p:txBody>
          <a:bodyPr anchor="ctr"/>
          <a:p>
            <a:pPr algn="r">
              <a:lnSpc>
                <a:spcPct val="100000"/>
              </a:lnSpc>
            </a:pPr>
            <a:fld id="{01148897-DC4A-4C7C-8CD0-AE5CAE8F84CB}" type="slidenum">
              <a:rPr b="0" lang="en-US" sz="1200" spc="-1" strike="noStrike">
                <a:solidFill>
                  <a:srgbClr val="898989"/>
                </a:solidFill>
                <a:latin typeface="Calibri"/>
                <a:ea typeface="新細明體"/>
              </a:rPr>
              <a:t>1</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30" name="PlaceHolder 1"/>
          <p:cNvSpPr>
            <a:spLocks noGrp="1"/>
          </p:cNvSpPr>
          <p:nvPr>
            <p:ph type="title"/>
          </p:nvPr>
        </p:nvSpPr>
        <p:spPr>
          <a:xfrm>
            <a:off x="839880" y="457200"/>
            <a:ext cx="3932280" cy="1600200"/>
          </a:xfrm>
          <a:prstGeom prst="rect">
            <a:avLst/>
          </a:prstGeom>
        </p:spPr>
        <p:txBody>
          <a:bodyPr anchor="b"/>
          <a:p>
            <a:pPr>
              <a:lnSpc>
                <a:spcPct val="90000"/>
              </a:lnSpc>
            </a:pPr>
            <a:r>
              <a:rPr b="0" lang="en-US" sz="3200" spc="-1" strike="noStrike">
                <a:solidFill>
                  <a:srgbClr val="000000"/>
                </a:solidFill>
                <a:latin typeface="Calibri Light"/>
                <a:ea typeface="新細明體"/>
              </a:rPr>
              <a:t>按一下以編輯母片標題樣式</a:t>
            </a:r>
            <a:endParaRPr b="0" lang="en-US" sz="3200" spc="-1" strike="noStrike">
              <a:latin typeface="Arial"/>
            </a:endParaRPr>
          </a:p>
        </p:txBody>
      </p:sp>
      <p:sp>
        <p:nvSpPr>
          <p:cNvPr id="331" name="PlaceHolder 2"/>
          <p:cNvSpPr>
            <a:spLocks noGrp="1"/>
          </p:cNvSpPr>
          <p:nvPr>
            <p:ph type="title"/>
          </p:nvPr>
        </p:nvSpPr>
        <p:spPr>
          <a:xfrm>
            <a:off x="5183280" y="987480"/>
            <a:ext cx="6172200" cy="4873680"/>
          </a:xfrm>
          <a:prstGeom prst="rect">
            <a:avLst/>
          </a:prstGeom>
        </p:spPr>
        <p:txBody>
          <a:bodyPr/>
          <a:p>
            <a:pPr marL="228600" indent="-228600">
              <a:lnSpc>
                <a:spcPct val="90000"/>
              </a:lnSpc>
              <a:spcBef>
                <a:spcPts val="1001"/>
              </a:spcBef>
              <a:buClr>
                <a:srgbClr val="000000"/>
              </a:buClr>
              <a:buFont typeface="Arial"/>
              <a:buChar char="•"/>
            </a:pPr>
            <a:r>
              <a:rPr b="0" lang="en-US" sz="3200" spc="-1" strike="noStrike">
                <a:solidFill>
                  <a:srgbClr val="000000"/>
                </a:solidFill>
                <a:latin typeface="Calibri"/>
                <a:ea typeface="新細明體"/>
              </a:rPr>
              <a:t>按一下以編輯母片文字樣式</a:t>
            </a:r>
            <a:br/>
            <a:r>
              <a:rPr b="0" lang="en-US" sz="2800" spc="-1" strike="noStrike">
                <a:solidFill>
                  <a:srgbClr val="000000"/>
                </a:solidFill>
                <a:latin typeface="Calibri"/>
                <a:ea typeface="新細明體"/>
              </a:rPr>
              <a:t>第二層</a:t>
            </a:r>
            <a:br/>
            <a:r>
              <a:rPr b="0" lang="en-US" sz="2400" spc="-1" strike="noStrike">
                <a:solidFill>
                  <a:srgbClr val="000000"/>
                </a:solidFill>
                <a:latin typeface="Calibri"/>
                <a:ea typeface="新細明體"/>
              </a:rPr>
              <a:t>第三層</a:t>
            </a:r>
            <a:br/>
            <a:r>
              <a:rPr b="0" lang="en-US" sz="2000" spc="-1" strike="noStrike">
                <a:solidFill>
                  <a:srgbClr val="000000"/>
                </a:solidFill>
                <a:latin typeface="Calibri"/>
                <a:ea typeface="新細明體"/>
              </a:rPr>
              <a:t>第四層</a:t>
            </a:r>
            <a:br/>
            <a:r>
              <a:rPr b="0" lang="en-US" sz="2000" spc="-1" strike="noStrike">
                <a:solidFill>
                  <a:srgbClr val="000000"/>
                </a:solidFill>
                <a:latin typeface="Calibri"/>
                <a:ea typeface="新細明體"/>
              </a:rPr>
              <a:t>第五層</a:t>
            </a:r>
            <a:endParaRPr b="0" lang="en-US" sz="2000" spc="-1" strike="noStrike">
              <a:latin typeface="Arial"/>
            </a:endParaRPr>
          </a:p>
        </p:txBody>
      </p:sp>
      <p:sp>
        <p:nvSpPr>
          <p:cNvPr id="332" name="PlaceHolder 3"/>
          <p:cNvSpPr>
            <a:spLocks noGrp="1"/>
          </p:cNvSpPr>
          <p:nvPr>
            <p:ph type="body"/>
          </p:nvPr>
        </p:nvSpPr>
        <p:spPr>
          <a:xfrm>
            <a:off x="839880" y="2057400"/>
            <a:ext cx="3932280" cy="3811680"/>
          </a:xfrm>
          <a:prstGeom prst="rect">
            <a:avLst/>
          </a:prstGeom>
        </p:spPr>
        <p:txBody>
          <a:bodyPr>
            <a:normAutofit/>
          </a:bodyPr>
          <a:p>
            <a:pPr marL="432000" indent="-324000">
              <a:lnSpc>
                <a:spcPct val="90000"/>
              </a:lnSpc>
              <a:spcBef>
                <a:spcPts val="1001"/>
              </a:spcBef>
              <a:buClr>
                <a:srgbClr val="000000"/>
              </a:buClr>
              <a:buSzPct val="45000"/>
              <a:buFont typeface="Wingdings" charset="2"/>
              <a:buChar char=""/>
            </a:pPr>
            <a:r>
              <a:rPr b="0" lang="en-US" sz="1600" spc="-1" strike="noStrike">
                <a:solidFill>
                  <a:srgbClr val="000000"/>
                </a:solidFill>
                <a:latin typeface="Calibri"/>
                <a:ea typeface="新細明體"/>
              </a:rPr>
              <a:t>按一下以編輯母片文字樣式</a:t>
            </a:r>
            <a:endParaRPr b="0" lang="en-US" sz="1600" spc="-1" strike="noStrike">
              <a:latin typeface="Arial"/>
            </a:endParaRPr>
          </a:p>
        </p:txBody>
      </p:sp>
      <p:sp>
        <p:nvSpPr>
          <p:cNvPr id="333" name="PlaceHolder 4"/>
          <p:cNvSpPr>
            <a:spLocks noGrp="1"/>
          </p:cNvSpPr>
          <p:nvPr>
            <p:ph type="dt"/>
          </p:nvPr>
        </p:nvSpPr>
        <p:spPr>
          <a:xfrm>
            <a:off x="838080" y="6356520"/>
            <a:ext cx="2743200" cy="365040"/>
          </a:xfrm>
          <a:prstGeom prst="rect">
            <a:avLst/>
          </a:prstGeom>
        </p:spPr>
        <p:txBody>
          <a:bodyPr anchor="ctr"/>
          <a:p>
            <a:pPr>
              <a:lnSpc>
                <a:spcPct val="100000"/>
              </a:lnSpc>
            </a:pPr>
            <a:fld id="{D652A98A-C623-4E54-ADC8-E867B8CCF90B}" type="datetime">
              <a:rPr b="0" lang="en-US" sz="1200" spc="-1" strike="noStrike">
                <a:solidFill>
                  <a:srgbClr val="898989"/>
                </a:solidFill>
                <a:latin typeface="Calibri"/>
                <a:ea typeface="新細明體"/>
              </a:rPr>
              <a:t>9/5/24</a:t>
            </a:fld>
            <a:endParaRPr b="0" lang="en-US" sz="1200" spc="-1" strike="noStrike">
              <a:latin typeface="Times New Roman"/>
            </a:endParaRPr>
          </a:p>
        </p:txBody>
      </p:sp>
      <p:sp>
        <p:nvSpPr>
          <p:cNvPr id="334" name="PlaceHolder 5"/>
          <p:cNvSpPr>
            <a:spLocks noGrp="1"/>
          </p:cNvSpPr>
          <p:nvPr>
            <p:ph type="ftr"/>
          </p:nvPr>
        </p:nvSpPr>
        <p:spPr>
          <a:xfrm>
            <a:off x="4038480" y="6356520"/>
            <a:ext cx="4114800" cy="365040"/>
          </a:xfrm>
          <a:prstGeom prst="rect">
            <a:avLst/>
          </a:prstGeom>
        </p:spPr>
        <p:txBody>
          <a:bodyPr anchor="ctr" anchorCtr="1"/>
          <a:p>
            <a:endParaRPr b="0" lang="en-US" sz="2400" spc="-1" strike="noStrike">
              <a:latin typeface="Times New Roman"/>
            </a:endParaRPr>
          </a:p>
        </p:txBody>
      </p:sp>
      <p:sp>
        <p:nvSpPr>
          <p:cNvPr id="335" name="PlaceHolder 6"/>
          <p:cNvSpPr>
            <a:spLocks noGrp="1"/>
          </p:cNvSpPr>
          <p:nvPr>
            <p:ph type="sldNum"/>
          </p:nvPr>
        </p:nvSpPr>
        <p:spPr>
          <a:xfrm>
            <a:off x="8610480" y="6356520"/>
            <a:ext cx="2743200" cy="365040"/>
          </a:xfrm>
          <a:prstGeom prst="rect">
            <a:avLst/>
          </a:prstGeom>
        </p:spPr>
        <p:txBody>
          <a:bodyPr anchor="ctr"/>
          <a:p>
            <a:pPr algn="r">
              <a:lnSpc>
                <a:spcPct val="100000"/>
              </a:lnSpc>
            </a:pPr>
            <a:fld id="{D0BDC7D1-04FC-47D8-B131-D04EE9C24BF4}" type="slidenum">
              <a:rPr b="0" lang="en-US" sz="1200" spc="-1" strike="noStrike">
                <a:solidFill>
                  <a:srgbClr val="898989"/>
                </a:solidFill>
                <a:latin typeface="Calibri"/>
                <a:ea typeface="新細明體"/>
              </a:rPr>
              <a:t>1</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01" name="CustomShape 1"/>
          <p:cNvSpPr/>
          <p:nvPr/>
        </p:nvSpPr>
        <p:spPr>
          <a:xfrm>
            <a:off x="0" y="0"/>
            <a:ext cx="12193560" cy="1649520"/>
          </a:xfrm>
          <a:custGeom>
            <a:avLst/>
            <a:gdLst/>
            <a:ahLst/>
            <a:rect l="l" t="t" r="r" b="b"/>
            <a:pathLst>
              <a:path w="21600" h="21600">
                <a:moveTo>
                  <a:pt x="0" y="0"/>
                </a:moveTo>
                <a:lnTo>
                  <a:pt x="21600" y="0"/>
                </a:lnTo>
                <a:lnTo>
                  <a:pt x="21600" y="21600"/>
                </a:lnTo>
                <a:lnTo>
                  <a:pt x="0" y="21600"/>
                </a:lnTo>
                <a:close/>
              </a:path>
            </a:pathLst>
          </a:custGeom>
          <a:solidFill>
            <a:srgbClr val="70ad47"/>
          </a:solidFill>
          <a:ln>
            <a:noFill/>
          </a:ln>
        </p:spPr>
        <p:style>
          <a:lnRef idx="0"/>
          <a:fillRef idx="0"/>
          <a:effectRef idx="0"/>
          <a:fontRef idx="minor"/>
        </p:style>
      </p:sp>
      <p:sp>
        <p:nvSpPr>
          <p:cNvPr id="502" name="CustomShape 2"/>
          <p:cNvSpPr/>
          <p:nvPr/>
        </p:nvSpPr>
        <p:spPr>
          <a:xfrm>
            <a:off x="1440" y="592200"/>
            <a:ext cx="1201680" cy="6265800"/>
          </a:xfrm>
          <a:custGeom>
            <a:avLst/>
            <a:gdLst/>
            <a:ahLst/>
            <a:rect l="l" t="t" r="r" b="b"/>
            <a:pathLst>
              <a:path w="21600" h="21600">
                <a:moveTo>
                  <a:pt x="0" y="0"/>
                </a:moveTo>
                <a:lnTo>
                  <a:pt x="21600" y="0"/>
                </a:lnTo>
                <a:lnTo>
                  <a:pt x="21600" y="21600"/>
                </a:lnTo>
                <a:lnTo>
                  <a:pt x="0" y="21600"/>
                </a:lnTo>
                <a:close/>
              </a:path>
            </a:pathLst>
          </a:custGeom>
          <a:solidFill>
            <a:srgbClr val="70ad47"/>
          </a:solidFill>
          <a:ln>
            <a:noFill/>
          </a:ln>
        </p:spPr>
        <p:style>
          <a:lnRef idx="0"/>
          <a:fillRef idx="0"/>
          <a:effectRef idx="0"/>
          <a:fontRef idx="minor"/>
        </p:style>
      </p:sp>
      <p:sp>
        <p:nvSpPr>
          <p:cNvPr id="503" name="CustomShape 3"/>
          <p:cNvSpPr/>
          <p:nvPr/>
        </p:nvSpPr>
        <p:spPr>
          <a:xfrm>
            <a:off x="565200" y="6273720"/>
            <a:ext cx="11628360" cy="584280"/>
          </a:xfrm>
          <a:custGeom>
            <a:avLst/>
            <a:gdLst/>
            <a:ahLst/>
            <a:rect l="l" t="t" r="r" b="b"/>
            <a:pathLst>
              <a:path w="21600" h="21600">
                <a:moveTo>
                  <a:pt x="0" y="0"/>
                </a:moveTo>
                <a:lnTo>
                  <a:pt x="21600" y="0"/>
                </a:lnTo>
                <a:lnTo>
                  <a:pt x="21600" y="21600"/>
                </a:lnTo>
                <a:lnTo>
                  <a:pt x="0" y="21600"/>
                </a:lnTo>
                <a:close/>
              </a:path>
            </a:pathLst>
          </a:custGeom>
          <a:solidFill>
            <a:srgbClr val="70ad47"/>
          </a:solidFill>
          <a:ln>
            <a:noFill/>
          </a:ln>
        </p:spPr>
        <p:style>
          <a:lnRef idx="0"/>
          <a:fillRef idx="0"/>
          <a:effectRef idx="0"/>
          <a:fontRef idx="minor"/>
        </p:style>
      </p:sp>
      <p:sp>
        <p:nvSpPr>
          <p:cNvPr id="504" name="CustomShape 4"/>
          <p:cNvSpPr/>
          <p:nvPr/>
        </p:nvSpPr>
        <p:spPr>
          <a:xfrm>
            <a:off x="10990440" y="592200"/>
            <a:ext cx="1203480" cy="6265800"/>
          </a:xfrm>
          <a:custGeom>
            <a:avLst/>
            <a:gdLst/>
            <a:ahLst/>
            <a:rect l="l" t="t" r="r" b="b"/>
            <a:pathLst>
              <a:path w="21600" h="21600">
                <a:moveTo>
                  <a:pt x="0" y="0"/>
                </a:moveTo>
                <a:lnTo>
                  <a:pt x="21600" y="0"/>
                </a:lnTo>
                <a:lnTo>
                  <a:pt x="21600" y="21600"/>
                </a:lnTo>
                <a:lnTo>
                  <a:pt x="0" y="21600"/>
                </a:lnTo>
                <a:close/>
              </a:path>
            </a:pathLst>
          </a:custGeom>
          <a:solidFill>
            <a:srgbClr val="70ad47"/>
          </a:solidFill>
          <a:ln>
            <a:noFill/>
          </a:ln>
        </p:spPr>
        <p:style>
          <a:lnRef idx="0"/>
          <a:fillRef idx="0"/>
          <a:effectRef idx="0"/>
          <a:fontRef idx="minor"/>
        </p:style>
      </p:sp>
      <p:sp>
        <p:nvSpPr>
          <p:cNvPr id="505" name="TextShape 5"/>
          <p:cNvSpPr txBox="1"/>
          <p:nvPr/>
        </p:nvSpPr>
        <p:spPr>
          <a:xfrm>
            <a:off x="1203480" y="965160"/>
            <a:ext cx="9701280" cy="646200"/>
          </a:xfrm>
          <a:prstGeom prst="rect">
            <a:avLst/>
          </a:prstGeom>
          <a:noFill/>
          <a:ln>
            <a:noFill/>
          </a:ln>
        </p:spPr>
        <p:txBody>
          <a:bodyPr/>
          <a:p>
            <a:pPr>
              <a:lnSpc>
                <a:spcPct val="100000"/>
              </a:lnSpc>
            </a:pPr>
            <a:r>
              <a:rPr b="1" lang="en-US" sz="3600" spc="-1" strike="noStrike">
                <a:solidFill>
                  <a:srgbClr val="f2f2f2"/>
                </a:solidFill>
                <a:latin typeface="Microsoft JhengHei"/>
                <a:ea typeface="Microsoft JhengHei"/>
              </a:rPr>
              <a:t>文山</a:t>
            </a:r>
            <a:r>
              <a:rPr b="1" lang="en-US" sz="3600" spc="-1" strike="noStrike">
                <a:solidFill>
                  <a:srgbClr val="f2f2f2"/>
                </a:solidFill>
                <a:latin typeface="Microsoft JhengHei"/>
                <a:ea typeface="Microsoft JhengHei"/>
              </a:rPr>
              <a:t>區</a:t>
            </a:r>
            <a:r>
              <a:rPr b="1" lang="en-US" sz="3600" spc="-1" strike="noStrike">
                <a:solidFill>
                  <a:srgbClr val="f2f2f2"/>
                </a:solidFill>
                <a:latin typeface="Microsoft JhengHei"/>
                <a:ea typeface="Microsoft JhengHei"/>
              </a:rPr>
              <a:t>興隆</a:t>
            </a:r>
            <a:r>
              <a:rPr b="1" lang="en-US" sz="3600" spc="-1" strike="noStrike">
                <a:solidFill>
                  <a:srgbClr val="f2f2f2"/>
                </a:solidFill>
                <a:latin typeface="Microsoft JhengHei"/>
                <a:ea typeface="Microsoft JhengHei"/>
              </a:rPr>
              <a:t>D2</a:t>
            </a:r>
            <a:r>
              <a:rPr b="1" lang="en-US" sz="3600" spc="-1" strike="noStrike">
                <a:solidFill>
                  <a:srgbClr val="f2f2f2"/>
                </a:solidFill>
                <a:latin typeface="Microsoft JhengHei"/>
                <a:ea typeface="Microsoft JhengHei"/>
              </a:rPr>
              <a:t>區</a:t>
            </a:r>
            <a:r>
              <a:rPr b="1" lang="en-US" sz="3600" spc="-1" strike="noStrike">
                <a:solidFill>
                  <a:srgbClr val="f2f2f2"/>
                </a:solidFill>
                <a:latin typeface="Microsoft JhengHei"/>
                <a:ea typeface="Microsoft JhengHei"/>
              </a:rPr>
              <a:t>社宅青年創新回饋提案計畫</a:t>
            </a:r>
            <a:endParaRPr b="0" lang="en-US" sz="3600" spc="-1" strike="noStrike">
              <a:latin typeface="Arial"/>
            </a:endParaRPr>
          </a:p>
        </p:txBody>
      </p:sp>
      <p:sp>
        <p:nvSpPr>
          <p:cNvPr id="506" name="TextShape 6"/>
          <p:cNvSpPr txBox="1"/>
          <p:nvPr/>
        </p:nvSpPr>
        <p:spPr>
          <a:xfrm>
            <a:off x="1351080" y="1708200"/>
            <a:ext cx="9489960" cy="646200"/>
          </a:xfrm>
          <a:prstGeom prst="rect">
            <a:avLst/>
          </a:prstGeom>
          <a:noFill/>
          <a:ln>
            <a:noFill/>
          </a:ln>
        </p:spPr>
        <p:txBody>
          <a:bodyPr/>
          <a:p>
            <a:pPr>
              <a:lnSpc>
                <a:spcPct val="100000"/>
              </a:lnSpc>
            </a:pPr>
            <a:r>
              <a:rPr b="1" lang="en-US" sz="3600" spc="-1" strike="noStrike">
                <a:solidFill>
                  <a:srgbClr val="000000"/>
                </a:solidFill>
                <a:latin typeface="Microsoft JhengHei"/>
                <a:ea typeface="Microsoft JhengHei"/>
              </a:rPr>
              <a:t>（請填寫計畫名稱）</a:t>
            </a:r>
            <a:endParaRPr b="0" lang="en-US" sz="3600" spc="-1" strike="noStrike">
              <a:latin typeface="Arial"/>
            </a:endParaRPr>
          </a:p>
        </p:txBody>
      </p:sp>
      <p:sp>
        <p:nvSpPr>
          <p:cNvPr id="507" name="TextShape 7"/>
          <p:cNvSpPr txBox="1"/>
          <p:nvPr/>
        </p:nvSpPr>
        <p:spPr>
          <a:xfrm>
            <a:off x="1351080" y="2701800"/>
            <a:ext cx="7570800" cy="369720"/>
          </a:xfrm>
          <a:prstGeom prst="rect">
            <a:avLst/>
          </a:prstGeom>
          <a:noFill/>
          <a:ln>
            <a:noFill/>
          </a:ln>
        </p:spPr>
        <p:txBody>
          <a:bodyPr/>
          <a:p>
            <a:pPr>
              <a:lnSpc>
                <a:spcPct val="100000"/>
              </a:lnSpc>
            </a:pPr>
            <a:r>
              <a:rPr b="0" lang="en-US" sz="1800" spc="-1" strike="noStrike">
                <a:solidFill>
                  <a:srgbClr val="000000"/>
                </a:solidFill>
                <a:latin typeface="Microsoft JhengHei"/>
                <a:ea typeface="Microsoft JhengHei"/>
              </a:rPr>
              <a:t>計畫提案人姓名：（依序列出主要提案人、共同提案人，不含家庭成員）</a:t>
            </a:r>
            <a:endParaRPr b="0" lang="en-US" sz="1800" spc="-1" strike="noStrike">
              <a:latin typeface="Arial"/>
            </a:endParaRPr>
          </a:p>
        </p:txBody>
      </p:sp>
      <p:sp>
        <p:nvSpPr>
          <p:cNvPr id="508" name="TextShape 8"/>
          <p:cNvSpPr txBox="1"/>
          <p:nvPr/>
        </p:nvSpPr>
        <p:spPr>
          <a:xfrm>
            <a:off x="1351080" y="3475080"/>
            <a:ext cx="4421160" cy="640440"/>
          </a:xfrm>
          <a:prstGeom prst="rect">
            <a:avLst/>
          </a:prstGeom>
          <a:noFill/>
          <a:ln>
            <a:noFill/>
          </a:ln>
        </p:spPr>
        <p:txBody>
          <a:bodyPr/>
          <a:p>
            <a:pPr>
              <a:lnSpc>
                <a:spcPct val="100000"/>
              </a:lnSpc>
            </a:pPr>
            <a:r>
              <a:rPr b="0" lang="en-US" sz="1800" spc="-1" strike="noStrike">
                <a:solidFill>
                  <a:srgbClr val="000000"/>
                </a:solidFill>
                <a:latin typeface="Microsoft JhengHei"/>
                <a:ea typeface="Microsoft JhengHei"/>
              </a:rPr>
              <a:t>計畫提案人數：共</a:t>
            </a:r>
            <a:r>
              <a:rPr b="0" lang="en-US" sz="1800" spc="-1" strike="noStrike">
                <a:solidFill>
                  <a:srgbClr val="000000"/>
                </a:solidFill>
                <a:latin typeface="Microsoft JhengHei"/>
                <a:ea typeface="Microsoft JhengHei"/>
              </a:rPr>
              <a:t>___</a:t>
            </a:r>
            <a:r>
              <a:rPr b="0" lang="en-US" sz="1800" spc="-1" strike="noStrike">
                <a:solidFill>
                  <a:srgbClr val="000000"/>
                </a:solidFill>
                <a:latin typeface="Microsoft JhengHei"/>
                <a:ea typeface="Microsoft JhengHei"/>
              </a:rPr>
              <a:t>人（不含家庭成員）</a:t>
            </a:r>
            <a:endParaRPr b="0" lang="en-US" sz="1800" spc="-1" strike="noStrike">
              <a:latin typeface="Arial"/>
            </a:endParaRPr>
          </a:p>
        </p:txBody>
      </p:sp>
      <p:sp>
        <p:nvSpPr>
          <p:cNvPr id="509" name="TextShape 9"/>
          <p:cNvSpPr txBox="1"/>
          <p:nvPr/>
        </p:nvSpPr>
        <p:spPr>
          <a:xfrm>
            <a:off x="1351080" y="4246560"/>
            <a:ext cx="9489960" cy="646200"/>
          </a:xfrm>
          <a:prstGeom prst="rect">
            <a:avLst/>
          </a:prstGeom>
          <a:noFill/>
          <a:ln>
            <a:noFill/>
          </a:ln>
        </p:spPr>
        <p:txBody>
          <a:bodyPr/>
          <a:p>
            <a:pPr>
              <a:lnSpc>
                <a:spcPct val="100000"/>
              </a:lnSpc>
            </a:pPr>
            <a:r>
              <a:rPr b="1" lang="en-US" sz="1800" spc="-1" strike="noStrike">
                <a:solidFill>
                  <a:srgbClr val="000000"/>
                </a:solidFill>
                <a:latin typeface="Microsoft JhengHei"/>
                <a:ea typeface="Microsoft JhengHei"/>
              </a:rPr>
              <a:t>申請房型與戶數：</a:t>
            </a:r>
            <a:r>
              <a:rPr b="0" lang="en-US" sz="1800" spc="-1" strike="noStrike">
                <a:solidFill>
                  <a:srgbClr val="ff0000"/>
                </a:solidFill>
                <a:latin typeface="Microsoft JhengHei"/>
                <a:ea typeface="Microsoft JhengHei"/>
              </a:rPr>
              <a:t>一房型</a:t>
            </a:r>
            <a:r>
              <a:rPr b="0" lang="en-US" sz="1800" spc="-1" strike="noStrike">
                <a:solidFill>
                  <a:srgbClr val="ff0000"/>
                </a:solidFill>
                <a:latin typeface="Microsoft JhengHei"/>
                <a:ea typeface="Microsoft JhengHei"/>
              </a:rPr>
              <a:t>___</a:t>
            </a:r>
            <a:r>
              <a:rPr b="0" lang="en-US" sz="1800" spc="-1" strike="noStrike">
                <a:solidFill>
                  <a:srgbClr val="ff0000"/>
                </a:solidFill>
                <a:latin typeface="Microsoft JhengHei"/>
                <a:ea typeface="Microsoft JhengHei"/>
              </a:rPr>
              <a:t>戶、二房型</a:t>
            </a:r>
            <a:r>
              <a:rPr b="0" lang="en-US" sz="1800" spc="-1" strike="noStrike">
                <a:solidFill>
                  <a:srgbClr val="ff0000"/>
                </a:solidFill>
                <a:latin typeface="Microsoft JhengHei"/>
                <a:ea typeface="Microsoft JhengHei"/>
              </a:rPr>
              <a:t>___</a:t>
            </a:r>
            <a:r>
              <a:rPr b="0" lang="en-US" sz="1800" spc="-1" strike="noStrike">
                <a:solidFill>
                  <a:srgbClr val="ff0000"/>
                </a:solidFill>
                <a:latin typeface="Microsoft JhengHei"/>
                <a:ea typeface="Microsoft JhengHei"/>
              </a:rPr>
              <a:t>戶、三房型</a:t>
            </a:r>
            <a:r>
              <a:rPr b="0" lang="en-US" sz="1800" spc="-1" strike="noStrike">
                <a:solidFill>
                  <a:srgbClr val="ff0000"/>
                </a:solidFill>
                <a:latin typeface="Microsoft JhengHei"/>
                <a:ea typeface="Microsoft JhengHei"/>
              </a:rPr>
              <a:t>___</a:t>
            </a:r>
            <a:r>
              <a:rPr b="0" lang="en-US" sz="1800" spc="-1" strike="noStrike">
                <a:solidFill>
                  <a:srgbClr val="ff0000"/>
                </a:solidFill>
                <a:latin typeface="Microsoft JhengHei"/>
                <a:ea typeface="Microsoft JhengHei"/>
              </a:rPr>
              <a:t>戶</a:t>
            </a:r>
            <a:endParaRPr b="0" lang="en-US" sz="1800" spc="-1" strike="noStrike">
              <a:latin typeface="Arial"/>
            </a:endParaRPr>
          </a:p>
          <a:p>
            <a:pPr>
              <a:lnSpc>
                <a:spcPct val="100000"/>
              </a:lnSpc>
            </a:pPr>
            <a:endParaRPr b="0" lang="en-US" sz="1800" spc="-1" strike="noStrike">
              <a:latin typeface="Arial"/>
            </a:endParaRPr>
          </a:p>
        </p:txBody>
      </p:sp>
      <p:sp>
        <p:nvSpPr>
          <p:cNvPr id="510" name="TextShape 10"/>
          <p:cNvSpPr txBox="1"/>
          <p:nvPr/>
        </p:nvSpPr>
        <p:spPr>
          <a:xfrm>
            <a:off x="1351080" y="5019840"/>
            <a:ext cx="9637560" cy="922320"/>
          </a:xfrm>
          <a:prstGeom prst="rect">
            <a:avLst/>
          </a:prstGeom>
          <a:noFill/>
          <a:ln>
            <a:noFill/>
          </a:ln>
        </p:spPr>
        <p:txBody>
          <a:bodyPr/>
          <a:p>
            <a:pPr>
              <a:lnSpc>
                <a:spcPct val="100000"/>
              </a:lnSpc>
            </a:pPr>
            <a:r>
              <a:rPr b="1" lang="en-US" sz="1800" spc="-1" strike="noStrike">
                <a:solidFill>
                  <a:srgbClr val="000000"/>
                </a:solidFill>
                <a:latin typeface="Microsoft JhengHei"/>
                <a:ea typeface="Microsoft JhengHei"/>
              </a:rPr>
              <a:t>計畫所屬類型：</a:t>
            </a:r>
            <a:r>
              <a:rPr b="0" lang="en-US" sz="1800" spc="-1" strike="noStrike">
                <a:solidFill>
                  <a:srgbClr val="000000"/>
                </a:solidFill>
                <a:latin typeface="Microsoft JhengHei"/>
                <a:ea typeface="Microsoft JhengHei"/>
              </a:rPr>
              <a:t>（請從徵件簡章「肆、青創徵選類型」，擇一選擇）</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p:txBody>
      </p:sp>
      <p:sp>
        <p:nvSpPr>
          <p:cNvPr id="511" name="TextShape 11"/>
          <p:cNvSpPr txBox="1"/>
          <p:nvPr/>
        </p:nvSpPr>
        <p:spPr>
          <a:xfrm>
            <a:off x="1203480" y="6302520"/>
            <a:ext cx="4566240" cy="277920"/>
          </a:xfrm>
          <a:prstGeom prst="rect">
            <a:avLst/>
          </a:prstGeom>
          <a:noFill/>
          <a:ln>
            <a:noFill/>
          </a:ln>
        </p:spPr>
        <p:txBody>
          <a:bodyPr/>
          <a:p>
            <a:pPr>
              <a:lnSpc>
                <a:spcPct val="100000"/>
              </a:lnSpc>
            </a:pPr>
            <a:r>
              <a:rPr b="1" lang="en-US" sz="1200" spc="-1" strike="noStrike">
                <a:solidFill>
                  <a:srgbClr val="f2f2f2"/>
                </a:solidFill>
                <a:latin typeface="Microsoft JhengHei"/>
                <a:ea typeface="Microsoft JhengHei"/>
              </a:rPr>
              <a:t>*</a:t>
            </a:r>
            <a:r>
              <a:rPr b="1" lang="en-US" sz="1200" spc="-1" strike="noStrike">
                <a:solidFill>
                  <a:srgbClr val="f2f2f2"/>
                </a:solidFill>
                <a:latin typeface="Microsoft JhengHei"/>
                <a:ea typeface="Microsoft JhengHei"/>
              </a:rPr>
              <a:t>引導與提醒，請在工具列「檢視」功能中，點選「備忘稿」觀看</a:t>
            </a:r>
            <a:endParaRPr b="0" lang="en-US" sz="1200" spc="-1" strike="noStrike">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40" name="TextShape 1"/>
          <p:cNvSpPr txBox="1"/>
          <p:nvPr/>
        </p:nvSpPr>
        <p:spPr>
          <a:xfrm>
            <a:off x="360360" y="1044720"/>
            <a:ext cx="11518920" cy="3078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未來社宅內的社福單位或外部周邊相關單位，是否在計畫中的潛在合作對象</a:t>
            </a:r>
            <a:r>
              <a:rPr b="0" lang="en-US" sz="1400" spc="-1" strike="noStrike">
                <a:solidFill>
                  <a:srgbClr val="767171"/>
                </a:solidFill>
                <a:latin typeface="Microsoft JhengHei"/>
                <a:ea typeface="Microsoft JhengHei"/>
              </a:rPr>
              <a:t>? </a:t>
            </a:r>
            <a:r>
              <a:rPr b="0" lang="en-US" sz="1400" spc="-1" strike="noStrike">
                <a:solidFill>
                  <a:srgbClr val="767171"/>
                </a:solidFill>
                <a:latin typeface="Microsoft JhengHei"/>
                <a:ea typeface="Microsoft JhengHei"/>
              </a:rPr>
              <a:t>預計有什麼合作模式嗎</a:t>
            </a:r>
            <a:r>
              <a:rPr b="0" lang="en-US" sz="1400" spc="-1" strike="noStrike">
                <a:solidFill>
                  <a:srgbClr val="767171"/>
                </a:solidFill>
                <a:latin typeface="Microsoft JhengHei"/>
                <a:ea typeface="Microsoft JhengHei"/>
              </a:rPr>
              <a:t>?</a:t>
            </a:r>
            <a:endParaRPr b="0" lang="en-US" sz="1400" spc="-1" strike="noStrike">
              <a:latin typeface="Arial"/>
            </a:endParaRPr>
          </a:p>
        </p:txBody>
      </p:sp>
      <p:sp>
        <p:nvSpPr>
          <p:cNvPr id="541" name="TextShape 2"/>
          <p:cNvSpPr txBox="1"/>
          <p:nvPr/>
        </p:nvSpPr>
        <p:spPr>
          <a:xfrm>
            <a:off x="360360" y="1855800"/>
            <a:ext cx="11471400" cy="471636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42" name="CustomShape 3"/>
          <p:cNvSpPr/>
          <p:nvPr/>
        </p:nvSpPr>
        <p:spPr>
          <a:xfrm>
            <a:off x="449280" y="730080"/>
            <a:ext cx="8251920" cy="243000"/>
          </a:xfrm>
          <a:custGeom>
            <a:avLst/>
            <a:gdLst/>
            <a:ahLst/>
            <a:rect l="l" t="t" r="r" b="b"/>
            <a:pathLst>
              <a:path w="21600" h="21600">
                <a:moveTo>
                  <a:pt x="0" y="0"/>
                </a:moveTo>
                <a:lnTo>
                  <a:pt x="21600" y="0"/>
                </a:lnTo>
                <a:lnTo>
                  <a:pt x="21600" y="21600"/>
                </a:lnTo>
                <a:lnTo>
                  <a:pt x="0" y="21600"/>
                </a:lnTo>
                <a:close/>
              </a:path>
            </a:pathLst>
          </a:custGeom>
          <a:solidFill>
            <a:srgbClr val="dc195a"/>
          </a:solidFill>
          <a:ln>
            <a:noFill/>
          </a:ln>
        </p:spPr>
        <p:style>
          <a:lnRef idx="0"/>
          <a:fillRef idx="0"/>
          <a:effectRef idx="0"/>
          <a:fontRef idx="minor"/>
        </p:style>
      </p:sp>
      <p:sp>
        <p:nvSpPr>
          <p:cNvPr id="543" name="TextShape 4"/>
          <p:cNvSpPr txBox="1"/>
          <p:nvPr/>
        </p:nvSpPr>
        <p:spPr>
          <a:xfrm>
            <a:off x="360360" y="360360"/>
            <a:ext cx="1085364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提案與其他單位或周邊社群彼此合作的可能性與方式</a:t>
            </a:r>
            <a:endParaRPr b="0" lang="en-US" sz="3600" spc="-1" strike="noStrike">
              <a:latin typeface="Arial"/>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44" name="TextShape 1"/>
          <p:cNvSpPr txBox="1"/>
          <p:nvPr/>
        </p:nvSpPr>
        <p:spPr>
          <a:xfrm>
            <a:off x="360360" y="360360"/>
            <a:ext cx="617220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如何看待溝通成本與合作關係</a:t>
            </a:r>
            <a:endParaRPr b="0" lang="en-US" sz="3600" spc="-1" strike="noStrike">
              <a:latin typeface="Arial"/>
            </a:endParaRPr>
          </a:p>
        </p:txBody>
      </p:sp>
      <p:sp>
        <p:nvSpPr>
          <p:cNvPr id="545" name="TextShape 2"/>
          <p:cNvSpPr txBox="1"/>
          <p:nvPr/>
        </p:nvSpPr>
        <p:spPr>
          <a:xfrm>
            <a:off x="360360" y="2066760"/>
            <a:ext cx="11471400" cy="44910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46" name="TextShape 3"/>
          <p:cNvSpPr txBox="1"/>
          <p:nvPr/>
        </p:nvSpPr>
        <p:spPr>
          <a:xfrm>
            <a:off x="360360" y="1044720"/>
            <a:ext cx="11518920" cy="73836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青創計畫包含執行提案及分擔青創團隊事務，面對不同的議題與事件也會衍生與市府單位、物業管理中心、青創團隊、輔導團隊、入住住戶及外部社群等，各方接洽與討論，試問您怎麼看待溝通所花費之無形的成本？</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在青創團隊間對於合作以及共同事務的分配，發生分工不均或是感到合作方態度敷衍之情形，您的應對方式為何？</a:t>
            </a:r>
            <a:endParaRPr b="0" lang="en-US" sz="1400" spc="-1" strike="noStrike">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47" name="TextShape 1"/>
          <p:cNvSpPr txBox="1"/>
          <p:nvPr/>
        </p:nvSpPr>
        <p:spPr>
          <a:xfrm>
            <a:off x="360360" y="360360"/>
            <a:ext cx="800100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申請人簡介：長才與特質、經歷與實績</a:t>
            </a:r>
            <a:endParaRPr b="0" lang="en-US" sz="3600" spc="-1" strike="noStrike">
              <a:latin typeface="Arial"/>
            </a:endParaRPr>
          </a:p>
        </p:txBody>
      </p:sp>
      <p:sp>
        <p:nvSpPr>
          <p:cNvPr id="548" name="TextShape 2"/>
          <p:cNvSpPr txBox="1"/>
          <p:nvPr/>
        </p:nvSpPr>
        <p:spPr>
          <a:xfrm>
            <a:off x="360360" y="1677960"/>
            <a:ext cx="11471400" cy="48798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49" name="TextShape 1"/>
          <p:cNvSpPr txBox="1"/>
          <p:nvPr/>
        </p:nvSpPr>
        <p:spPr>
          <a:xfrm>
            <a:off x="360360" y="360360"/>
            <a:ext cx="663588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是否有自帶資源、其他補充說明</a:t>
            </a:r>
            <a:endParaRPr b="0" lang="en-US" sz="3600" spc="-1" strike="noStrike">
              <a:latin typeface="Arial"/>
            </a:endParaRPr>
          </a:p>
        </p:txBody>
      </p:sp>
      <p:sp>
        <p:nvSpPr>
          <p:cNvPr id="550" name="TextShape 2"/>
          <p:cNvSpPr txBox="1"/>
          <p:nvPr/>
        </p:nvSpPr>
        <p:spPr>
          <a:xfrm>
            <a:off x="360360" y="1677960"/>
            <a:ext cx="11471400" cy="48798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51" name="TextShape 3"/>
          <p:cNvSpPr txBox="1"/>
          <p:nvPr/>
        </p:nvSpPr>
        <p:spPr>
          <a:xfrm>
            <a:off x="360360" y="1044720"/>
            <a:ext cx="11275920" cy="3078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社區營造相關經驗，可提出證書、參與工作坊、講座等經歷實績。</a:t>
            </a:r>
            <a:endParaRPr b="0" lang="en-US" sz="1400" spc="-1" strike="noStrike">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12" name="CustomShape 1"/>
          <p:cNvSpPr/>
          <p:nvPr/>
        </p:nvSpPr>
        <p:spPr>
          <a:xfrm>
            <a:off x="450000" y="872280"/>
            <a:ext cx="3205080" cy="243720"/>
          </a:xfrm>
          <a:custGeom>
            <a:avLst/>
            <a:gdLst/>
            <a:ahLst/>
            <a:rect l="l" t="t" r="r" b="b"/>
            <a:pathLst>
              <a:path w="21600" h="21600">
                <a:moveTo>
                  <a:pt x="0" y="0"/>
                </a:moveTo>
                <a:lnTo>
                  <a:pt x="21600" y="0"/>
                </a:lnTo>
                <a:lnTo>
                  <a:pt x="21600" y="21600"/>
                </a:lnTo>
                <a:lnTo>
                  <a:pt x="0" y="21600"/>
                </a:lnTo>
                <a:close/>
              </a:path>
            </a:pathLst>
          </a:custGeom>
          <a:solidFill>
            <a:srgbClr val="a9d18e"/>
          </a:solidFill>
          <a:ln>
            <a:noFill/>
          </a:ln>
        </p:spPr>
        <p:style>
          <a:lnRef idx="0"/>
          <a:fillRef idx="0"/>
          <a:effectRef idx="0"/>
          <a:fontRef idx="minor"/>
        </p:style>
      </p:sp>
      <p:sp>
        <p:nvSpPr>
          <p:cNvPr id="513" name="TextShape 2"/>
          <p:cNvSpPr txBox="1"/>
          <p:nvPr/>
        </p:nvSpPr>
        <p:spPr>
          <a:xfrm>
            <a:off x="360360" y="504720"/>
            <a:ext cx="341640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提案動機與目標</a:t>
            </a:r>
            <a:endParaRPr b="0" lang="en-US" sz="3600" spc="-1" strike="noStrike">
              <a:latin typeface="Arial"/>
            </a:endParaRPr>
          </a:p>
        </p:txBody>
      </p:sp>
      <p:sp>
        <p:nvSpPr>
          <p:cNvPr id="514" name="TextShape 3"/>
          <p:cNvSpPr txBox="1"/>
          <p:nvPr/>
        </p:nvSpPr>
        <p:spPr>
          <a:xfrm>
            <a:off x="360360" y="1677960"/>
            <a:ext cx="11471400" cy="48798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15" name="TextShape 4"/>
          <p:cNvSpPr txBox="1"/>
          <p:nvPr/>
        </p:nvSpPr>
        <p:spPr>
          <a:xfrm>
            <a:off x="4008600" y="365040"/>
            <a:ext cx="6967440" cy="9540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除了需要有房住這個最基本的需求以外，請分享這個提案的緣由或提案與自己的關聯性以及想透過提案達到的理想目標與狀態。</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比如是藉由觀察而提出的內容、或是內容本來就是生活中在進行的事物等。目標的設定不一定要很大，但請儘量具體化說明。</a:t>
            </a:r>
            <a:endParaRPr b="0" lang="en-US" sz="1400" spc="-1" strike="noStrike">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16" name="TextShape 1"/>
          <p:cNvSpPr txBox="1"/>
          <p:nvPr/>
        </p:nvSpPr>
        <p:spPr>
          <a:xfrm>
            <a:off x="360360" y="519120"/>
            <a:ext cx="441000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計畫內容與執行方式</a:t>
            </a:r>
            <a:endParaRPr b="0" lang="en-US" sz="3600" spc="-1" strike="noStrike">
              <a:latin typeface="Arial"/>
            </a:endParaRPr>
          </a:p>
        </p:txBody>
      </p:sp>
      <p:sp>
        <p:nvSpPr>
          <p:cNvPr id="517" name="TextShape 2"/>
          <p:cNvSpPr txBox="1"/>
          <p:nvPr/>
        </p:nvSpPr>
        <p:spPr>
          <a:xfrm>
            <a:off x="360360" y="1649520"/>
            <a:ext cx="11471400" cy="48798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18" name="TextShape 3"/>
          <p:cNvSpPr txBox="1"/>
          <p:nvPr/>
        </p:nvSpPr>
        <p:spPr>
          <a:xfrm>
            <a:off x="4997520" y="685800"/>
            <a:ext cx="3373560" cy="3078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提案計畫想要做些什麼？如何安排？</a:t>
            </a:r>
            <a:endParaRPr b="0" lang="en-US" sz="1400" spc="-1" strike="noStrike">
              <a:latin typeface="Arial"/>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19" name="TextShape 1"/>
          <p:cNvSpPr txBox="1"/>
          <p:nvPr/>
        </p:nvSpPr>
        <p:spPr>
          <a:xfrm>
            <a:off x="360360" y="1533600"/>
            <a:ext cx="11471400" cy="502452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20" name="TextShape 2"/>
          <p:cNvSpPr txBox="1"/>
          <p:nvPr/>
        </p:nvSpPr>
        <p:spPr>
          <a:xfrm>
            <a:off x="4008600" y="592200"/>
            <a:ext cx="4818240" cy="5238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請說明操作計畫所需使用的空間及設備。</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若設備無法從計畫經費中支持，是否有取得的方式？</a:t>
            </a:r>
            <a:endParaRPr b="0" lang="en-US" sz="1400" spc="-1" strike="noStrike">
              <a:latin typeface="Arial"/>
            </a:endParaRPr>
          </a:p>
        </p:txBody>
      </p:sp>
      <p:sp>
        <p:nvSpPr>
          <p:cNvPr id="521" name="TextShape 3"/>
          <p:cNvSpPr txBox="1"/>
          <p:nvPr/>
        </p:nvSpPr>
        <p:spPr>
          <a:xfrm>
            <a:off x="360360" y="519120"/>
            <a:ext cx="342756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空間使用與資源</a:t>
            </a:r>
            <a:endParaRPr b="0" lang="en-US" sz="3600" spc="-1" strike="noStrike">
              <a:latin typeface="Arial"/>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22" name="CustomShape 1"/>
          <p:cNvSpPr/>
          <p:nvPr/>
        </p:nvSpPr>
        <p:spPr>
          <a:xfrm>
            <a:off x="449280" y="887400"/>
            <a:ext cx="4160880" cy="243000"/>
          </a:xfrm>
          <a:custGeom>
            <a:avLst/>
            <a:gdLst/>
            <a:ahLst/>
            <a:rect l="l" t="t" r="r" b="b"/>
            <a:pathLst>
              <a:path w="21600" h="21600">
                <a:moveTo>
                  <a:pt x="0" y="0"/>
                </a:moveTo>
                <a:lnTo>
                  <a:pt x="21600" y="0"/>
                </a:lnTo>
                <a:lnTo>
                  <a:pt x="21600" y="21600"/>
                </a:lnTo>
                <a:lnTo>
                  <a:pt x="0" y="21600"/>
                </a:lnTo>
                <a:close/>
              </a:path>
            </a:pathLst>
          </a:custGeom>
          <a:solidFill>
            <a:srgbClr val="dc195a"/>
          </a:solidFill>
          <a:ln>
            <a:noFill/>
          </a:ln>
        </p:spPr>
        <p:style>
          <a:lnRef idx="0"/>
          <a:fillRef idx="0"/>
          <a:effectRef idx="0"/>
          <a:fontRef idx="minor"/>
        </p:style>
      </p:sp>
      <p:sp>
        <p:nvSpPr>
          <p:cNvPr id="523" name="TextShape 2"/>
          <p:cNvSpPr txBox="1"/>
          <p:nvPr/>
        </p:nvSpPr>
        <p:spPr>
          <a:xfrm>
            <a:off x="360360" y="1533600"/>
            <a:ext cx="11471400" cy="502452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24" name="TextShape 3"/>
          <p:cNvSpPr txBox="1"/>
          <p:nvPr/>
        </p:nvSpPr>
        <p:spPr>
          <a:xfrm>
            <a:off x="4910040" y="581040"/>
            <a:ext cx="6629400" cy="52236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請說明時間的安排，頻率並非以量取勝！</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期程則先以三年做為規畫，是周期式的或是隨著時間有不同安排，請說明。</a:t>
            </a:r>
            <a:endParaRPr b="0" lang="en-US" sz="1400" spc="-1" strike="noStrike">
              <a:latin typeface="Arial"/>
            </a:endParaRPr>
          </a:p>
        </p:txBody>
      </p:sp>
      <p:sp>
        <p:nvSpPr>
          <p:cNvPr id="525" name="TextShape 4"/>
          <p:cNvSpPr txBox="1"/>
          <p:nvPr/>
        </p:nvSpPr>
        <p:spPr>
          <a:xfrm>
            <a:off x="360360" y="519120"/>
            <a:ext cx="434196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預計執行頻率與期程</a:t>
            </a:r>
            <a:endParaRPr b="0" lang="en-US" sz="3600" spc="-1" strike="noStrike">
              <a:latin typeface="Arial"/>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26" name="TextShape 1"/>
          <p:cNvSpPr txBox="1"/>
          <p:nvPr/>
        </p:nvSpPr>
        <p:spPr>
          <a:xfrm>
            <a:off x="360360" y="1700280"/>
            <a:ext cx="11471400" cy="487980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27" name="TextShape 2"/>
          <p:cNvSpPr txBox="1"/>
          <p:nvPr/>
        </p:nvSpPr>
        <p:spPr>
          <a:xfrm>
            <a:off x="4459320" y="289080"/>
            <a:ext cx="7002360" cy="116856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本基地計畫執行經費，限用於社區經營相關項目，如青創團隊共用資材與活動保險、青創計畫之社區經營之材料（如大廳公佈欄）、社區型共同活動經費等。不得為提案人或其經營公司行號之收入。請說明自己所提計畫之經費安排，或是社區經費運用之規劃。</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（提案人不得請領自己的講師費或執行費用）另若辦理社區課程，參與居民可酌收材料費。</a:t>
            </a:r>
            <a:endParaRPr b="0" lang="en-US" sz="1400" spc="-1" strike="noStrike">
              <a:latin typeface="Arial"/>
            </a:endParaRPr>
          </a:p>
        </p:txBody>
      </p:sp>
      <p:sp>
        <p:nvSpPr>
          <p:cNvPr id="528" name="TextShape 3"/>
          <p:cNvSpPr txBox="1"/>
          <p:nvPr/>
        </p:nvSpPr>
        <p:spPr>
          <a:xfrm>
            <a:off x="360360" y="519120"/>
            <a:ext cx="390060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社區經費運用規劃</a:t>
            </a:r>
            <a:endParaRPr b="0" lang="en-US" sz="3600" spc="-1" strike="noStrike">
              <a:latin typeface="Arial"/>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29" name="CustomShape 1"/>
          <p:cNvSpPr/>
          <p:nvPr/>
        </p:nvSpPr>
        <p:spPr>
          <a:xfrm>
            <a:off x="449280" y="730080"/>
            <a:ext cx="11466360" cy="243000"/>
          </a:xfrm>
          <a:custGeom>
            <a:avLst/>
            <a:gdLst/>
            <a:ahLst/>
            <a:rect l="l" t="t" r="r" b="b"/>
            <a:pathLst>
              <a:path w="21600" h="21600">
                <a:moveTo>
                  <a:pt x="0" y="0"/>
                </a:moveTo>
                <a:lnTo>
                  <a:pt x="21600" y="0"/>
                </a:lnTo>
                <a:lnTo>
                  <a:pt x="21600" y="21600"/>
                </a:lnTo>
                <a:lnTo>
                  <a:pt x="0" y="21600"/>
                </a:lnTo>
                <a:close/>
              </a:path>
            </a:pathLst>
          </a:custGeom>
          <a:solidFill>
            <a:srgbClr val="dc195a"/>
          </a:solidFill>
          <a:ln>
            <a:noFill/>
          </a:ln>
        </p:spPr>
        <p:style>
          <a:lnRef idx="0"/>
          <a:fillRef idx="0"/>
          <a:effectRef idx="0"/>
          <a:fontRef idx="minor"/>
        </p:style>
      </p:sp>
      <p:sp>
        <p:nvSpPr>
          <p:cNvPr id="530" name="TextShape 2"/>
          <p:cNvSpPr txBox="1"/>
          <p:nvPr/>
        </p:nvSpPr>
        <p:spPr>
          <a:xfrm>
            <a:off x="360360" y="360360"/>
            <a:ext cx="1166796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青創共同事務的想法、願景、自己在團隊中能擔任的角色</a:t>
            </a:r>
            <a:endParaRPr b="0" lang="en-US" sz="3600" spc="-1" strike="noStrike">
              <a:latin typeface="Arial"/>
            </a:endParaRPr>
          </a:p>
        </p:txBody>
      </p:sp>
      <p:sp>
        <p:nvSpPr>
          <p:cNvPr id="531" name="TextShape 3"/>
          <p:cNvSpPr txBox="1"/>
          <p:nvPr/>
        </p:nvSpPr>
        <p:spPr>
          <a:xfrm>
            <a:off x="360360" y="2441520"/>
            <a:ext cx="11471400" cy="428616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32" name="TextShape 4"/>
          <p:cNvSpPr txBox="1"/>
          <p:nvPr/>
        </p:nvSpPr>
        <p:spPr>
          <a:xfrm>
            <a:off x="360360" y="1044720"/>
            <a:ext cx="11518920" cy="138420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各提案進入社宅後，對所有的居民而言，都同屬於青創團隊，不太容易再分辨出各團隊內所有提案或各人負責項目，因此青創團隊意識與組織的建立是必要的。</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團隊成員需分擔青創團隊共同事務，目前的分組為平台、公關、場地、資材、公基金等組，分組方式會依實際情形調整，任務包含特定活動中可作為代表介紹青創團隊、與里長或周邊社群的接洽與合作討論、青創平台經營整合、與物管人員協調溝通、團隊內的共同資材管理、社區經費的採購核銷等。請構思你對於組織的建立與運作方式的想法，以及預設自己能擔任的角色</a:t>
            </a:r>
            <a:r>
              <a:rPr b="0" lang="en-US" sz="1400" spc="-1" strike="noStrike">
                <a:solidFill>
                  <a:srgbClr val="767171"/>
                </a:solidFill>
                <a:latin typeface="Microsoft JhengHei"/>
                <a:ea typeface="Microsoft JhengHei"/>
              </a:rPr>
              <a:t>(</a:t>
            </a:r>
            <a:r>
              <a:rPr b="0" lang="en-US" sz="1400" spc="-1" strike="noStrike">
                <a:solidFill>
                  <a:srgbClr val="767171"/>
                </a:solidFill>
                <a:latin typeface="Microsoft JhengHei"/>
                <a:ea typeface="Microsoft JhengHei"/>
              </a:rPr>
              <a:t>必填</a:t>
            </a:r>
            <a:r>
              <a:rPr b="0" lang="en-US" sz="1400" spc="-1" strike="noStrike">
                <a:solidFill>
                  <a:srgbClr val="767171"/>
                </a:solidFill>
                <a:latin typeface="Microsoft JhengHei"/>
                <a:ea typeface="Microsoft JhengHei"/>
              </a:rPr>
              <a:t>)</a:t>
            </a:r>
            <a:r>
              <a:rPr b="0" lang="en-US" sz="1400" spc="-1" strike="noStrike">
                <a:solidFill>
                  <a:srgbClr val="767171"/>
                </a:solidFill>
                <a:latin typeface="Microsoft JhengHei"/>
                <a:ea typeface="Microsoft JhengHei"/>
              </a:rPr>
              <a:t>。附註：青創事務內容，屆時依提案人可負擔的情形，可做對應的調整。</a:t>
            </a:r>
            <a:endParaRPr b="0" lang="en-US" sz="1400" spc="-1" strike="noStrike">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33" name="CustomShape 1"/>
          <p:cNvSpPr/>
          <p:nvPr/>
        </p:nvSpPr>
        <p:spPr>
          <a:xfrm>
            <a:off x="449280" y="730080"/>
            <a:ext cx="10995120" cy="243000"/>
          </a:xfrm>
          <a:custGeom>
            <a:avLst/>
            <a:gdLst/>
            <a:ahLst/>
            <a:rect l="l" t="t" r="r" b="b"/>
            <a:pathLst>
              <a:path w="21600" h="21600">
                <a:moveTo>
                  <a:pt x="0" y="0"/>
                </a:moveTo>
                <a:lnTo>
                  <a:pt x="21600" y="0"/>
                </a:lnTo>
                <a:lnTo>
                  <a:pt x="21600" y="21600"/>
                </a:lnTo>
                <a:lnTo>
                  <a:pt x="0" y="21600"/>
                </a:lnTo>
                <a:close/>
              </a:path>
            </a:pathLst>
          </a:custGeom>
          <a:solidFill>
            <a:srgbClr val="dc195a"/>
          </a:solidFill>
          <a:ln>
            <a:noFill/>
          </a:ln>
        </p:spPr>
        <p:style>
          <a:lnRef idx="0"/>
          <a:fillRef idx="0"/>
          <a:effectRef idx="0"/>
          <a:fontRef idx="minor"/>
        </p:style>
      </p:sp>
      <p:sp>
        <p:nvSpPr>
          <p:cNvPr id="534" name="TextShape 2"/>
          <p:cNvSpPr txBox="1"/>
          <p:nvPr/>
        </p:nvSpPr>
        <p:spPr>
          <a:xfrm>
            <a:off x="360360" y="360360"/>
            <a:ext cx="1123488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對於藉由入住初期合作任務和其他住戶相互認識的想法</a:t>
            </a:r>
            <a:endParaRPr b="0" lang="en-US" sz="3600" spc="-1" strike="noStrike">
              <a:latin typeface="Arial"/>
            </a:endParaRPr>
          </a:p>
        </p:txBody>
      </p:sp>
      <p:sp>
        <p:nvSpPr>
          <p:cNvPr id="535" name="TextShape 3"/>
          <p:cNvSpPr txBox="1"/>
          <p:nvPr/>
        </p:nvSpPr>
        <p:spPr>
          <a:xfrm>
            <a:off x="360360" y="2009880"/>
            <a:ext cx="11471400" cy="471816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36" name="TextShape 4"/>
          <p:cNvSpPr txBox="1"/>
          <p:nvPr/>
        </p:nvSpPr>
        <p:spPr>
          <a:xfrm>
            <a:off x="360360" y="1044720"/>
            <a:ext cx="11518920" cy="73836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青創計畫的核心理念之一就是要透過青創團隊在社宅內外的活動，打造更良善的鄰里關係，因此，在入住初期青創團隊首先會先執行以「認識鄰居」為主要目標的跨團隊合作任務。</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合作任務可以有哪些主題和執行方向，可以讓不同青創團隊相互合作，執行合作任務，讓入住初期的社宅居民之間就能夠相互認識、互動呢？</a:t>
            </a:r>
            <a:endParaRPr b="0" lang="en-US" sz="1400" spc="-1" strike="noStrike">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2f2f2"/>
        </a:solidFill>
      </p:bgPr>
    </p:bg>
    <p:spTree>
      <p:nvGrpSpPr>
        <p:cNvPr id="1" name=""/>
        <p:cNvGrpSpPr/>
        <p:nvPr/>
      </p:nvGrpSpPr>
      <p:grpSpPr>
        <a:xfrm>
          <a:off x="0" y="0"/>
          <a:ext cx="0" cy="0"/>
          <a:chOff x="0" y="0"/>
          <a:chExt cx="0" cy="0"/>
        </a:xfrm>
      </p:grpSpPr>
      <p:sp>
        <p:nvSpPr>
          <p:cNvPr id="537" name="TextShape 1"/>
          <p:cNvSpPr txBox="1"/>
          <p:nvPr/>
        </p:nvSpPr>
        <p:spPr>
          <a:xfrm>
            <a:off x="360360" y="2009880"/>
            <a:ext cx="11471400" cy="4718160"/>
          </a:xfrm>
          <a:prstGeom prst="rect">
            <a:avLst/>
          </a:prstGeom>
          <a:noFill/>
          <a:ln w="6480">
            <a:solidFill>
              <a:srgbClr val="a6a6a6"/>
            </a:solidFill>
            <a:miter/>
          </a:ln>
        </p:spPr>
        <p:txBody>
          <a:bodyPr/>
          <a:p>
            <a:pPr>
              <a:lnSpc>
                <a:spcPct val="100000"/>
              </a:lnSpc>
            </a:pPr>
            <a:r>
              <a:rPr b="0" lang="en-US" sz="1800" spc="-1" strike="noStrike">
                <a:solidFill>
                  <a:srgbClr val="000000"/>
                </a:solidFill>
                <a:latin typeface="Microsoft JhengHei"/>
                <a:ea typeface="Microsoft JhengHei"/>
              </a:rPr>
              <a:t>請以</a:t>
            </a:r>
            <a:r>
              <a:rPr b="0" lang="en-US" sz="1800" spc="-1" strike="noStrike">
                <a:solidFill>
                  <a:srgbClr val="000000"/>
                </a:solidFill>
                <a:latin typeface="Microsoft JhengHei"/>
                <a:ea typeface="Microsoft JhengHei"/>
              </a:rPr>
              <a:t>14pt</a:t>
            </a:r>
            <a:r>
              <a:rPr b="0" lang="en-US" sz="1800" spc="-1" strike="noStrike">
                <a:solidFill>
                  <a:srgbClr val="000000"/>
                </a:solidFill>
                <a:latin typeface="Microsoft JhengHei"/>
                <a:ea typeface="Microsoft JhengHei"/>
              </a:rPr>
              <a:t>字級以上填寫</a:t>
            </a:r>
            <a:endParaRPr b="0" lang="en-US" sz="1800" spc="-1" strike="noStrike">
              <a:latin typeface="Arial"/>
            </a:endParaRPr>
          </a:p>
        </p:txBody>
      </p:sp>
      <p:sp>
        <p:nvSpPr>
          <p:cNvPr id="538" name="TextShape 2"/>
          <p:cNvSpPr txBox="1"/>
          <p:nvPr/>
        </p:nvSpPr>
        <p:spPr>
          <a:xfrm>
            <a:off x="360360" y="1044720"/>
            <a:ext cx="11518920" cy="522360"/>
          </a:xfrm>
          <a:prstGeom prst="rect">
            <a:avLst/>
          </a:prstGeom>
          <a:noFill/>
          <a:ln>
            <a:noFill/>
          </a:ln>
        </p:spPr>
        <p:txBody>
          <a:bodyPr/>
          <a:p>
            <a:pPr>
              <a:lnSpc>
                <a:spcPct val="100000"/>
              </a:lnSpc>
            </a:pPr>
            <a:r>
              <a:rPr b="0" lang="en-US" sz="1400" spc="-1" strike="noStrike">
                <a:solidFill>
                  <a:srgbClr val="767171"/>
                </a:solidFill>
                <a:latin typeface="Microsoft JhengHei"/>
                <a:ea typeface="Microsoft JhengHei"/>
              </a:rPr>
              <a:t>1+1&gt;2</a:t>
            </a:r>
            <a:r>
              <a:rPr b="0" lang="en-US" sz="1400" spc="-1" strike="noStrike">
                <a:solidFill>
                  <a:srgbClr val="767171"/>
                </a:solidFill>
                <a:latin typeface="Microsoft JhengHei"/>
                <a:ea typeface="Microsoft JhengHei"/>
              </a:rPr>
              <a:t>：青創團隊進入社宅之後，經由各提案計畫者互相認識交流，透過輔導團隊協助進行整合進而開啟合作的可能；</a:t>
            </a:r>
            <a:endParaRPr b="0" lang="en-US" sz="1400" spc="-1" strike="noStrike">
              <a:latin typeface="Arial"/>
            </a:endParaRPr>
          </a:p>
          <a:p>
            <a:pPr>
              <a:lnSpc>
                <a:spcPct val="100000"/>
              </a:lnSpc>
            </a:pPr>
            <a:r>
              <a:rPr b="0" lang="en-US" sz="1400" spc="-1" strike="noStrike">
                <a:solidFill>
                  <a:srgbClr val="767171"/>
                </a:solidFill>
                <a:latin typeface="Microsoft JhengHei"/>
                <a:ea typeface="Microsoft JhengHei"/>
              </a:rPr>
              <a:t>請試想可能有哪些類型的計畫合作對象</a:t>
            </a:r>
            <a:r>
              <a:rPr b="0" lang="en-US" sz="1400" spc="-1" strike="noStrike">
                <a:solidFill>
                  <a:srgbClr val="767171"/>
                </a:solidFill>
                <a:latin typeface="Microsoft JhengHei"/>
                <a:ea typeface="Microsoft JhengHei"/>
              </a:rPr>
              <a:t>? </a:t>
            </a:r>
            <a:r>
              <a:rPr b="0" lang="en-US" sz="1400" spc="-1" strike="noStrike">
                <a:solidFill>
                  <a:srgbClr val="767171"/>
                </a:solidFill>
                <a:latin typeface="Microsoft JhengHei"/>
                <a:ea typeface="Microsoft JhengHei"/>
              </a:rPr>
              <a:t>預計能夠如何展開合作執行社區行動</a:t>
            </a:r>
            <a:r>
              <a:rPr b="0" lang="en-US" sz="1400" spc="-1" strike="noStrike">
                <a:solidFill>
                  <a:srgbClr val="767171"/>
                </a:solidFill>
                <a:latin typeface="Microsoft JhengHei"/>
                <a:ea typeface="Microsoft JhengHei"/>
              </a:rPr>
              <a:t>?</a:t>
            </a:r>
            <a:endParaRPr b="0" lang="en-US" sz="1400" spc="-1" strike="noStrike">
              <a:latin typeface="Arial"/>
            </a:endParaRPr>
          </a:p>
        </p:txBody>
      </p:sp>
      <p:sp>
        <p:nvSpPr>
          <p:cNvPr id="539" name="TextShape 3"/>
          <p:cNvSpPr txBox="1"/>
          <p:nvPr/>
        </p:nvSpPr>
        <p:spPr>
          <a:xfrm>
            <a:off x="360360" y="360360"/>
            <a:ext cx="9431280" cy="646200"/>
          </a:xfrm>
          <a:prstGeom prst="rect">
            <a:avLst/>
          </a:prstGeom>
          <a:solidFill>
            <a:srgbClr val="a9d18e"/>
          </a:solidFill>
          <a:ln>
            <a:noFill/>
          </a:ln>
        </p:spPr>
        <p:txBody>
          <a:bodyPr/>
          <a:p>
            <a:pPr>
              <a:lnSpc>
                <a:spcPct val="100000"/>
              </a:lnSpc>
            </a:pPr>
            <a:r>
              <a:rPr b="1" lang="en-US" sz="3600" spc="-1" strike="noStrike">
                <a:solidFill>
                  <a:srgbClr val="ffffff"/>
                </a:solidFill>
                <a:latin typeface="Microsoft JhengHei"/>
                <a:ea typeface="Microsoft JhengHei"/>
              </a:rPr>
              <a:t>提案與其他青創夥伴彼此合作的可能性與方式</a:t>
            </a:r>
            <a:endParaRPr b="0" lang="en-US" sz="3600" spc="-1" strike="noStrike">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977</TotalTime>
  <Application>LibreOffice/5.4.7.2$Linux_X86_64 LibreOffice_project/c838ef25c16710f8838b1faec480ebba495259d0</Application>
  <Words>1216</Words>
  <Paragraphs>70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2020-06-22T09:20:18Z</dcterms:created>
  <dc:creator>User</dc:creator>
  <dc:description/>
  <dc:language>en-US</dc:language>
  <cp:lastModifiedBy>黃右翔</cp:lastModifiedBy>
  <dcterms:modified xsi:type="dcterms:W3CDTF">2024-08-29T05:53:44Z</dcterms:modified>
  <cp:revision>80</cp:revision>
  <dc:subject/>
  <dc:title>PowerPoint 簡報</dc:title>
</cp:coreProperties>
</file>